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9" autoAdjust="0"/>
  </p:normalViewPr>
  <p:slideViewPr>
    <p:cSldViewPr snapToGrid="0">
      <p:cViewPr>
        <p:scale>
          <a:sx n="91" d="100"/>
          <a:sy n="91" d="100"/>
        </p:scale>
        <p:origin x="-341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14F957-86D0-49EA-B92C-D9179EF62FDA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FFEFFF-0C66-4F0B-8932-5AFA73C6AC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9216/v849216303/1c3002/EE_V8KMtEv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38" y="2596162"/>
            <a:ext cx="2771775" cy="369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353" y="911573"/>
            <a:ext cx="9706667" cy="1311509"/>
          </a:xfrm>
          <a:blipFill>
            <a:blip r:embed="rId3"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</a:rPr>
              <a:t>Началось лето. Наши родители приняли участие в оформлении участка к летне- оздоровительному сезону.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pp.userapi.com/c849232/v849232303/1c40fa/claXnBar_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82" y="2634616"/>
            <a:ext cx="4792402" cy="3781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12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5" y="1130468"/>
            <a:ext cx="5745692" cy="430927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157912" y="3514725"/>
            <a:ext cx="5572125" cy="18002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</a:rPr>
              <a:t>Для своих детей они сделали настольную игру "Крестики- </a:t>
            </a:r>
            <a:r>
              <a:rPr lang="ru-RU" sz="2400" b="1" dirty="0" smtClean="0">
                <a:effectLst/>
              </a:rPr>
              <a:t>ролики«, </a:t>
            </a:r>
            <a:r>
              <a:rPr lang="ru-RU" sz="2400" b="1" dirty="0">
                <a:effectLst/>
              </a:rPr>
              <a:t>в которую дети с большим </a:t>
            </a:r>
            <a:r>
              <a:rPr lang="ru-RU" sz="2400" b="1" dirty="0" smtClean="0">
                <a:effectLst/>
              </a:rPr>
              <a:t>удовольствием </a:t>
            </a:r>
            <a:r>
              <a:rPr lang="ru-RU" sz="2400" b="1" dirty="0">
                <a:effectLst/>
              </a:rPr>
              <a:t>играют.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103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73063"/>
            <a:ext cx="4584500" cy="6055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7893" y="3201581"/>
            <a:ext cx="5672138" cy="25860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</a:rPr>
              <a:t>Сделали игру " Сухой дождь" , где дети заматывают ленточки 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карандаш.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</a:rPr>
              <a:t>Здесь у детей развивается мелкая моторика руки и идет закрепление цветов.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3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228725"/>
            <a:ext cx="5700713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27183" y="2440096"/>
            <a:ext cx="5588000" cy="33009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Родители люди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творческие,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они сделали лабораторию для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экспериментирования: можно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сыпать в сосуд сухой или мокрый песок, а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также узнать,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effectLst/>
              </a:rPr>
              <a:t>что быстрее попадет в сосуд шарик или крышечка.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1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54" y="570451"/>
            <a:ext cx="8971633" cy="1144050"/>
          </a:xfr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effectLst/>
              </a:rPr>
              <a:t>Мальчики любят играть в футбол. Для них новые футбольные мячи большая радость</a:t>
            </a:r>
            <a:endParaRPr lang="ru-RU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2" y="2122415"/>
            <a:ext cx="5097463" cy="4140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094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187326"/>
            <a:ext cx="4445529" cy="3334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015163" y="187327"/>
            <a:ext cx="5014481" cy="211296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25000"/>
                  </a:schemeClr>
                </a:solidFill>
                <a:effectLst/>
              </a:rPr>
              <a:t>Веранда на участке превратилась в аквариум для морских обитателей: медуз, рыбок, </a:t>
            </a:r>
            <a:r>
              <a:rPr lang="ru-RU" sz="2400" b="1" dirty="0" err="1" smtClean="0">
                <a:solidFill>
                  <a:schemeClr val="bg1">
                    <a:lumMod val="25000"/>
                  </a:schemeClr>
                </a:solidFill>
                <a:effectLst/>
              </a:rPr>
              <a:t>осьминожек</a:t>
            </a:r>
            <a:r>
              <a:rPr lang="ru-RU" sz="2400" b="1" dirty="0">
                <a:solidFill>
                  <a:schemeClr val="bg1">
                    <a:lumMod val="25000"/>
                  </a:schemeClr>
                </a:solidFill>
                <a:effectLst/>
              </a:rPr>
              <a:t>, крабов. </a:t>
            </a:r>
            <a:endParaRPr lang="ru-RU" sz="28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49" y="2622609"/>
            <a:ext cx="3057524" cy="3871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996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6" y="416250"/>
            <a:ext cx="4498775" cy="599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356829" y="2693459"/>
            <a:ext cx="4977390" cy="24538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А вот и наше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effectLst/>
              </a:rPr>
              <a:t>театральное окно, где дети показывают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сказки,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effectLst/>
              </a:rPr>
              <a:t>читают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стихи.</a:t>
            </a:r>
            <a:endParaRPr lang="ru-RU" sz="2800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5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138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Началось лето. Наши родители приняли участие в оформлении участка к летне- оздоровительному сезону.</vt:lpstr>
      <vt:lpstr>Презентация PowerPoint</vt:lpstr>
      <vt:lpstr>Презентация PowerPoint</vt:lpstr>
      <vt:lpstr>Презентация PowerPoint</vt:lpstr>
      <vt:lpstr>Мальчики любят играть в футбол. Для них новые футбольные мячи большая радость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Ramil</dc:creator>
  <cp:lastModifiedBy>user</cp:lastModifiedBy>
  <cp:revision>11</cp:revision>
  <dcterms:created xsi:type="dcterms:W3CDTF">2019-06-18T10:35:37Z</dcterms:created>
  <dcterms:modified xsi:type="dcterms:W3CDTF">2019-06-21T11:15:04Z</dcterms:modified>
</cp:coreProperties>
</file>