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6" d="100"/>
          <a:sy n="46" d="100"/>
        </p:scale>
        <p:origin x="-91" y="-8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9BD-F5C7-492C-98F0-7AEA05651A9E}" type="datetimeFigureOut">
              <a:rPr lang="ru-RU" smtClean="0"/>
              <a:t>26.07.2019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17E-38FF-41FA-B31F-35EDCAC507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02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9BD-F5C7-492C-98F0-7AEA05651A9E}" type="datetimeFigureOut">
              <a:rPr lang="ru-RU" smtClean="0"/>
              <a:t>26.07.2019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17E-38FF-41FA-B31F-35EDCAC507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79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9BD-F5C7-492C-98F0-7AEA05651A9E}" type="datetimeFigureOut">
              <a:rPr lang="ru-RU" smtClean="0"/>
              <a:t>26.07.2019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17E-38FF-41FA-B31F-35EDCAC507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05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9BD-F5C7-492C-98F0-7AEA05651A9E}" type="datetimeFigureOut">
              <a:rPr lang="ru-RU" smtClean="0"/>
              <a:t>26.07.2019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17E-38FF-41FA-B31F-35EDCAC507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56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9BD-F5C7-492C-98F0-7AEA05651A9E}" type="datetimeFigureOut">
              <a:rPr lang="ru-RU" smtClean="0"/>
              <a:t>26.07.2019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17E-38FF-41FA-B31F-35EDCAC507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6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9BD-F5C7-492C-98F0-7AEA05651A9E}" type="datetimeFigureOut">
              <a:rPr lang="ru-RU" smtClean="0"/>
              <a:t>26.07.2019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17E-38FF-41FA-B31F-35EDCAC507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64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9BD-F5C7-492C-98F0-7AEA05651A9E}" type="datetimeFigureOut">
              <a:rPr lang="ru-RU" smtClean="0"/>
              <a:t>26.07.2019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17E-38FF-41FA-B31F-35EDCAC507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2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9BD-F5C7-492C-98F0-7AEA05651A9E}" type="datetimeFigureOut">
              <a:rPr lang="ru-RU" smtClean="0"/>
              <a:t>26.07.2019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17E-38FF-41FA-B31F-35EDCAC507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92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9BD-F5C7-492C-98F0-7AEA05651A9E}" type="datetimeFigureOut">
              <a:rPr lang="ru-RU" smtClean="0"/>
              <a:t>26.07.2019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17E-38FF-41FA-B31F-35EDCAC507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75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9BD-F5C7-492C-98F0-7AEA05651A9E}" type="datetimeFigureOut">
              <a:rPr lang="ru-RU" smtClean="0"/>
              <a:t>26.07.2019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17E-38FF-41FA-B31F-35EDCAC507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47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69BD-F5C7-492C-98F0-7AEA05651A9E}" type="datetimeFigureOut">
              <a:rPr lang="ru-RU" smtClean="0"/>
              <a:t>26.07.2019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17E-38FF-41FA-B31F-35EDCAC507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22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469BD-F5C7-492C-98F0-7AEA05651A9E}" type="datetimeFigureOut">
              <a:rPr lang="ru-RU" smtClean="0"/>
              <a:t>26.07.2019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717E-38FF-41FA-B31F-35EDCAC507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29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62545" y="2638825"/>
            <a:ext cx="837923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Фоторепортаж 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«Я шагаю в детский сад…»</a:t>
            </a:r>
            <a:r>
              <a:rPr lang="ru-RU" sz="2800" b="1" dirty="0" smtClean="0">
                <a:solidFill>
                  <a:srgbClr val="C00000"/>
                </a:solidFill>
              </a:rPr>
              <a:t>    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Подготовила </a:t>
            </a:r>
            <a:r>
              <a:rPr lang="ru-RU" sz="2800" b="1" smtClean="0">
                <a:solidFill>
                  <a:srgbClr val="C00000"/>
                </a:solidFill>
              </a:rPr>
              <a:t>воспитатель Андрейцо О.В.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2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0"/>
            <a:ext cx="12053455" cy="6744982"/>
          </a:xfrm>
        </p:spPr>
      </p:pic>
      <p:sp>
        <p:nvSpPr>
          <p:cNvPr id="5" name="Прямоугольник 4"/>
          <p:cNvSpPr/>
          <p:nvPr/>
        </p:nvSpPr>
        <p:spPr>
          <a:xfrm>
            <a:off x="1341911" y="1318161"/>
            <a:ext cx="32122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Кто не любит детский сад?</a:t>
            </a:r>
          </a:p>
          <a:p>
            <a:r>
              <a:rPr lang="ru-RU" dirty="0" smtClean="0"/>
              <a:t>Я шагаю в детский сад</a:t>
            </a:r>
          </a:p>
          <a:p>
            <a:r>
              <a:rPr lang="ru-RU" dirty="0" smtClean="0"/>
              <a:t>С гордою осанкой.</a:t>
            </a:r>
          </a:p>
          <a:p>
            <a:r>
              <a:rPr lang="ru-RU" dirty="0" smtClean="0"/>
              <a:t>Улеглись косички в ряд</a:t>
            </a:r>
          </a:p>
          <a:p>
            <a:r>
              <a:rPr lang="ru-RU" dirty="0" smtClean="0"/>
              <a:t>Под моей панамкой.</a:t>
            </a:r>
          </a:p>
          <a:p>
            <a:r>
              <a:rPr lang="ru-RU" dirty="0" smtClean="0"/>
              <a:t>За плечами рюкзачок,</a:t>
            </a:r>
          </a:p>
          <a:p>
            <a:r>
              <a:rPr lang="ru-RU" dirty="0" smtClean="0"/>
              <a:t>В нём полно игрушек.                                  </a:t>
            </a:r>
          </a:p>
          <a:p>
            <a:r>
              <a:rPr lang="ru-RU" dirty="0" smtClean="0"/>
              <a:t>В группу весело придя,</a:t>
            </a:r>
          </a:p>
          <a:p>
            <a:r>
              <a:rPr lang="ru-RU" dirty="0" smtClean="0"/>
              <a:t>Я зову подружек.                                             </a:t>
            </a:r>
          </a:p>
          <a:p>
            <a:r>
              <a:rPr lang="ru-RU" dirty="0" smtClean="0"/>
              <a:t>Нам так нравится играть</a:t>
            </a:r>
          </a:p>
          <a:p>
            <a:r>
              <a:rPr lang="ru-RU" dirty="0" smtClean="0"/>
              <a:t>В ролевые игры:</a:t>
            </a:r>
          </a:p>
          <a:p>
            <a:r>
              <a:rPr lang="ru-RU" dirty="0" smtClean="0"/>
              <a:t>То мы все учителя,</a:t>
            </a:r>
          </a:p>
          <a:p>
            <a:r>
              <a:rPr lang="ru-RU" dirty="0" smtClean="0"/>
              <a:t>То врачи, то тигры.</a:t>
            </a:r>
          </a:p>
          <a:p>
            <a:r>
              <a:rPr lang="ru-RU" dirty="0" smtClean="0"/>
              <a:t>И об этом мой рассказ,</a:t>
            </a:r>
          </a:p>
          <a:p>
            <a:r>
              <a:rPr lang="ru-RU" dirty="0" smtClean="0"/>
              <a:t>Слушайте, детишки!</a:t>
            </a:r>
          </a:p>
          <a:p>
            <a:r>
              <a:rPr lang="ru-RU" dirty="0" smtClean="0"/>
              <a:t>Кто не любит детский сад,</a:t>
            </a:r>
          </a:p>
          <a:p>
            <a:r>
              <a:rPr lang="ru-RU" dirty="0" smtClean="0"/>
              <a:t>Побежит вприпрыжку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186" y="1383530"/>
            <a:ext cx="6227619" cy="490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0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7689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176" y="2321982"/>
            <a:ext cx="6236564" cy="38838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3791" y="1377538"/>
            <a:ext cx="9476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Ещё наши дети любят играть  в шашки.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6403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474345"/>
            <a:ext cx="3733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Парикмахер</a:t>
            </a:r>
          </a:p>
          <a:p>
            <a:r>
              <a:rPr lang="ru-RU" dirty="0" smtClean="0"/>
              <a:t>Кто сегодня парикмахер?</a:t>
            </a:r>
          </a:p>
          <a:p>
            <a:r>
              <a:rPr lang="ru-RU" dirty="0" smtClean="0"/>
              <a:t>Разрешите, буду я.</a:t>
            </a:r>
          </a:p>
          <a:p>
            <a:r>
              <a:rPr lang="ru-RU" dirty="0" smtClean="0"/>
              <a:t>Я вам сделаю причёску,</a:t>
            </a:r>
          </a:p>
          <a:p>
            <a:r>
              <a:rPr lang="ru-RU" dirty="0" smtClean="0"/>
              <a:t>Например, как у меня.</a:t>
            </a:r>
          </a:p>
          <a:p>
            <a:r>
              <a:rPr lang="ru-RU" dirty="0" smtClean="0"/>
              <a:t>Перед зеркалом садитесь,</a:t>
            </a:r>
          </a:p>
          <a:p>
            <a:r>
              <a:rPr lang="ru-RU" dirty="0" smtClean="0"/>
              <a:t>Я накидку завяжу</a:t>
            </a:r>
          </a:p>
          <a:p>
            <a:r>
              <a:rPr lang="ru-RU" dirty="0" smtClean="0"/>
              <a:t>И, конечно, первым делом</a:t>
            </a:r>
          </a:p>
          <a:p>
            <a:r>
              <a:rPr lang="ru-RU" dirty="0" smtClean="0"/>
              <a:t>Аккуратно причешу.</a:t>
            </a:r>
          </a:p>
          <a:p>
            <a:r>
              <a:rPr lang="ru-RU" dirty="0" smtClean="0"/>
              <a:t>А теперь накрутим чёлку</a:t>
            </a:r>
          </a:p>
          <a:p>
            <a:r>
              <a:rPr lang="ru-RU" dirty="0" smtClean="0"/>
              <a:t>На большие бигуди,</a:t>
            </a:r>
          </a:p>
          <a:p>
            <a:r>
              <a:rPr lang="ru-RU" dirty="0" smtClean="0"/>
              <a:t>Заплетём косички сбоку,</a:t>
            </a:r>
          </a:p>
          <a:p>
            <a:r>
              <a:rPr lang="ru-RU" dirty="0" smtClean="0"/>
              <a:t>Хвост завяжем позади.</a:t>
            </a:r>
          </a:p>
          <a:p>
            <a:r>
              <a:rPr lang="ru-RU" dirty="0" smtClean="0"/>
              <a:t>Это всё закрепим лаком</a:t>
            </a:r>
          </a:p>
          <a:p>
            <a:r>
              <a:rPr lang="ru-RU" dirty="0" smtClean="0"/>
              <a:t>Или гелем для волос,</a:t>
            </a:r>
          </a:p>
          <a:p>
            <a:r>
              <a:rPr lang="ru-RU" dirty="0" smtClean="0"/>
              <a:t>Подведём помадой губки</a:t>
            </a:r>
          </a:p>
          <a:p>
            <a:r>
              <a:rPr lang="ru-RU" dirty="0" smtClean="0"/>
              <a:t>И чуть-чуть припудрим нос.</a:t>
            </a:r>
          </a:p>
          <a:p>
            <a:r>
              <a:rPr lang="ru-RU" dirty="0" smtClean="0"/>
              <a:t>Я всё сделала отлично,</a:t>
            </a:r>
          </a:p>
          <a:p>
            <a:r>
              <a:rPr lang="ru-RU" dirty="0" smtClean="0"/>
              <a:t>Похвалите же меня.</a:t>
            </a:r>
          </a:p>
          <a:p>
            <a:r>
              <a:rPr lang="ru-RU" dirty="0" smtClean="0"/>
              <a:t>Ведь теперь моя подружка</a:t>
            </a:r>
          </a:p>
          <a:p>
            <a:r>
              <a:rPr lang="ru-RU" dirty="0" smtClean="0"/>
              <a:t>Стала лучше, чем была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9803" t="1621" r="2884" b="8920"/>
          <a:stretch/>
        </p:blipFill>
        <p:spPr>
          <a:xfrm>
            <a:off x="6153911" y="804553"/>
            <a:ext cx="3678857" cy="57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6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187</Words>
  <Application>Microsoft Office PowerPoint</Application>
  <PresentationFormat>Произвольный</PresentationFormat>
  <Paragraphs>42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user</cp:lastModifiedBy>
  <cp:revision>4</cp:revision>
  <dcterms:created xsi:type="dcterms:W3CDTF">2018-11-26T08:43:00Z</dcterms:created>
  <dcterms:modified xsi:type="dcterms:W3CDTF">2019-07-26T11:16:18Z</dcterms:modified>
</cp:coreProperties>
</file>