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66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63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30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47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5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67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13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16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52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16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E2F1-540E-464B-B26F-EEEF73CB885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33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1E2F1-540E-464B-B26F-EEEF73CB8856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4F4A7-F901-4F8D-BFB0-EA6C9124F3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05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468357"/>
              </p:ext>
            </p:extLst>
          </p:nvPr>
        </p:nvGraphicFramePr>
        <p:xfrm>
          <a:off x="409636" y="1309232"/>
          <a:ext cx="1159764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7153"/>
                <a:gridCol w="1039471"/>
                <a:gridCol w="2918380"/>
                <a:gridCol w="3944203"/>
                <a:gridCol w="2208434"/>
              </a:tblGrid>
              <a:tr h="54130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Дата проведения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время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Место проведения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Мероприятие 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ответственный</a:t>
                      </a:r>
                      <a:endParaRPr lang="ru-RU" sz="20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</a:tr>
              <a:tr h="153258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09.11.2019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16.11.2019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23.11.2019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10.00</a:t>
                      </a: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10.00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10.00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Корпус №1 (ул.Газовиков,21)</a:t>
                      </a:r>
                      <a:endParaRPr lang="ru-RU" sz="24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Корпус №2                          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(ул. Б. Заречная 101а )</a:t>
                      </a: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Корпус  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№3</a:t>
                      </a: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(ул</a:t>
                      </a:r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. Ангарская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18)</a:t>
                      </a:r>
                    </a:p>
                    <a:p>
                      <a:endParaRPr lang="ru-RU" sz="24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baseline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Игротека  </a:t>
                      </a: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«Развиваем мышление» </a:t>
                      </a: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Ярмарка  увлечений и рукоделия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«Превращение коробочки»</a:t>
                      </a: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baseline="0" dirty="0" smtClean="0">
                          <a:solidFill>
                            <a:srgbClr val="002060"/>
                          </a:solidFill>
                          <a:effectLst/>
                          <a:latin typeface="Monotype Corsiva" panose="03010101010201010101" pitchFamily="66" charset="0"/>
                          <a:ea typeface="+mn-ea"/>
                          <a:cs typeface="+mn-cs"/>
                        </a:rPr>
                        <a:t>Игровое развлечение «Профессия будущего или как Незнайка профессию выбирал…»</a:t>
                      </a:r>
                      <a:endParaRPr lang="ru-RU" sz="2400" b="1" kern="1200" baseline="0" dirty="0" smtClean="0">
                        <a:solidFill>
                          <a:srgbClr val="002060"/>
                        </a:solidFill>
                        <a:effectLst/>
                        <a:latin typeface="Monotype Corsiva" panose="03010101010201010101" pitchFamily="66" charset="0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Воспитатель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  Дедова В.Б.</a:t>
                      </a:r>
                      <a:endParaRPr lang="ru-RU" sz="24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endParaRPr lang="ru-RU" sz="2400" b="1" baseline="0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Воспитатель  Бутакова С.В.</a:t>
                      </a:r>
                    </a:p>
                    <a:p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Monotype Corsiva" panose="03010101010201010101" pitchFamily="66" charset="0"/>
                        </a:rPr>
                        <a:t>Воспитатель Рыбчинчук Т.С.</a:t>
                      </a:r>
                      <a:endParaRPr lang="ru-RU" sz="2400" b="1" dirty="0" smtClean="0">
                        <a:solidFill>
                          <a:srgbClr val="002060"/>
                        </a:solidFill>
                        <a:latin typeface="Monotype Corsiva" panose="03010101010201010101" pitchFamily="66" charset="0"/>
                      </a:endParaRPr>
                    </a:p>
                  </a:txBody>
                  <a:tcPr>
                    <a:gradFill>
                      <a:gsLst>
                        <a:gs pos="2000">
                          <a:srgbClr val="99FFCC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100000" t="100000"/>
                      </a:path>
                    </a:gra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65950" y="232014"/>
            <a:ext cx="84850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План мероприятий «Школы заботливых родителей» 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на ноябрь </a:t>
            </a:r>
            <a:r>
              <a:rPr lang="ru-RU" sz="32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2019</a:t>
            </a:r>
            <a:endParaRPr lang="ru-RU" sz="3200" b="1" dirty="0">
              <a:solidFill>
                <a:srgbClr val="7030A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3453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85</Words>
  <Application>Microsoft Office PowerPoint</Application>
  <PresentationFormat>Произвольный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26</cp:revision>
  <cp:lastPrinted>2018-03-06T12:30:23Z</cp:lastPrinted>
  <dcterms:created xsi:type="dcterms:W3CDTF">2017-12-22T07:08:21Z</dcterms:created>
  <dcterms:modified xsi:type="dcterms:W3CDTF">2019-10-31T08:58:15Z</dcterms:modified>
</cp:coreProperties>
</file>