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C8554-63E8-48E4-9CCE-E477C3544663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918BC-C7FC-4537-B17E-87B980E96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0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Превращение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28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7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Васильев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4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4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4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23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918BC-C7FC-4537-B17E-87B980E9612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5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7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90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6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2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4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8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5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5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1327-892A-451E-B614-56739ED5A2BE}" type="datetimeFigureOut">
              <a:rPr lang="ru-RU" smtClean="0"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BFEEF-AF57-44D7-9D1E-10628879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8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5662" y="151179"/>
            <a:ext cx="10787569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/>
              <a:t>   </a:t>
            </a:r>
            <a:r>
              <a:rPr lang="ru-RU" sz="6000" b="1" dirty="0" smtClean="0">
                <a:solidFill>
                  <a:srgbClr val="C00000"/>
                </a:solidFill>
              </a:rPr>
              <a:t>Школа </a:t>
            </a:r>
            <a:r>
              <a:rPr lang="ru-RU" sz="6000" b="1" dirty="0">
                <a:solidFill>
                  <a:srgbClr val="C00000"/>
                </a:solidFill>
              </a:rPr>
              <a:t>заботливых </a:t>
            </a:r>
            <a:r>
              <a:rPr lang="ru-RU" sz="6000" b="1" dirty="0" smtClean="0">
                <a:solidFill>
                  <a:srgbClr val="C00000"/>
                </a:solidFill>
              </a:rPr>
              <a:t>родителей</a:t>
            </a:r>
          </a:p>
          <a:p>
            <a:r>
              <a:rPr lang="ru-RU" sz="6000" b="1" dirty="0" smtClean="0">
                <a:solidFill>
                  <a:srgbClr val="7030A0"/>
                </a:solidFill>
              </a:rPr>
              <a:t>           «Превращение </a:t>
            </a:r>
          </a:p>
          <a:p>
            <a:r>
              <a:rPr lang="ru-RU" sz="6000" b="1" dirty="0" smtClean="0">
                <a:solidFill>
                  <a:srgbClr val="7030A0"/>
                </a:solidFill>
              </a:rPr>
              <a:t>                          коробочки»</a:t>
            </a:r>
          </a:p>
          <a:p>
            <a:r>
              <a:rPr lang="ru-RU" sz="6000" b="1" dirty="0"/>
              <a:t>  </a:t>
            </a:r>
            <a:r>
              <a:rPr lang="ru-RU" sz="6000" b="1" dirty="0" smtClean="0"/>
              <a:t>             </a:t>
            </a:r>
            <a:r>
              <a:rPr lang="ru-RU" sz="4000" b="1" dirty="0" smtClean="0">
                <a:solidFill>
                  <a:srgbClr val="00B050"/>
                </a:solidFill>
              </a:rPr>
              <a:t>Воспитатель Бутакова С.В.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7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27" y="348180"/>
            <a:ext cx="1908213" cy="2536156"/>
          </a:xfrm>
          <a:prstGeom prst="round2DiagRect">
            <a:avLst>
              <a:gd name="adj1" fmla="val 7332"/>
              <a:gd name="adj2" fmla="val 56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515" y="372566"/>
            <a:ext cx="1889924" cy="2511770"/>
          </a:xfrm>
          <a:prstGeom prst="round2DiagRect">
            <a:avLst>
              <a:gd name="adj1" fmla="val 4728"/>
              <a:gd name="adj2" fmla="val 691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84" y="460966"/>
            <a:ext cx="1908213" cy="2542252"/>
          </a:xfrm>
          <a:prstGeom prst="round2DiagRect">
            <a:avLst>
              <a:gd name="adj1" fmla="val 10444"/>
              <a:gd name="adj2" fmla="val 99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5572" y="348180"/>
            <a:ext cx="2005758" cy="2670279"/>
          </a:xfrm>
          <a:prstGeom prst="round2DiagRect">
            <a:avLst>
              <a:gd name="adj1" fmla="val 8378"/>
              <a:gd name="adj2" fmla="val 65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73" y="3793177"/>
            <a:ext cx="2085013" cy="2773920"/>
          </a:xfrm>
          <a:prstGeom prst="round2DiagRect">
            <a:avLst>
              <a:gd name="adj1" fmla="val 5276"/>
              <a:gd name="adj2" fmla="val 56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954" y="3793177"/>
            <a:ext cx="1950889" cy="2591025"/>
          </a:xfrm>
          <a:prstGeom prst="round2DiagRect">
            <a:avLst>
              <a:gd name="adj1" fmla="val 7536"/>
              <a:gd name="adj2" fmla="val 79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5281" y="3580490"/>
            <a:ext cx="1839876" cy="3016396"/>
          </a:xfrm>
          <a:prstGeom prst="round2DiagRect">
            <a:avLst>
              <a:gd name="adj1" fmla="val 7391"/>
              <a:gd name="adj2" fmla="val 109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6569" y="3756597"/>
            <a:ext cx="1969179" cy="2664183"/>
          </a:xfrm>
          <a:prstGeom prst="round2DiagRect">
            <a:avLst>
              <a:gd name="adj1" fmla="val 5812"/>
              <a:gd name="adj2" fmla="val 723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9835" y="3511640"/>
            <a:ext cx="2261812" cy="3011685"/>
          </a:xfrm>
          <a:prstGeom prst="round2DiagRect">
            <a:avLst>
              <a:gd name="adj1" fmla="val 7741"/>
              <a:gd name="adj2" fmla="val 89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23713" y="1128748"/>
            <a:ext cx="29445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Чашков</a:t>
            </a:r>
            <a:r>
              <a:rPr lang="ru-RU" sz="2800" b="1" dirty="0" smtClean="0">
                <a:solidFill>
                  <a:srgbClr val="C00000"/>
                </a:solidFill>
              </a:rPr>
              <a:t> Андрей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м</a:t>
            </a:r>
            <a:r>
              <a:rPr lang="ru-RU" sz="2800" b="1" dirty="0" smtClean="0">
                <a:solidFill>
                  <a:srgbClr val="C00000"/>
                </a:solidFill>
              </a:rPr>
              <a:t>ама Анастасия Александровна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6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49" y="359747"/>
            <a:ext cx="7925899" cy="5951256"/>
          </a:xfrm>
          <a:prstGeom prst="round2DiagRect">
            <a:avLst>
              <a:gd name="adj1" fmla="val 5336"/>
              <a:gd name="adj2" fmla="val 339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59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03" y="786155"/>
            <a:ext cx="7035394" cy="5285690"/>
          </a:xfrm>
          <a:prstGeom prst="round2DiagRect">
            <a:avLst>
              <a:gd name="adj1" fmla="val 2962"/>
              <a:gd name="adj2" fmla="val 56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72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75" y="237467"/>
            <a:ext cx="8516850" cy="6383065"/>
          </a:xfrm>
          <a:prstGeom prst="round2DiagRect">
            <a:avLst>
              <a:gd name="adj1" fmla="val 3272"/>
              <a:gd name="adj2" fmla="val 29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65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883" y="463138"/>
            <a:ext cx="1169719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    </a:t>
            </a:r>
            <a:r>
              <a:rPr lang="ru-RU" sz="2600" b="1" dirty="0" smtClean="0">
                <a:solidFill>
                  <a:srgbClr val="7030A0"/>
                </a:solidFill>
              </a:rPr>
              <a:t>16 ноября в детском саду №167 корпус 2 состоялась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«Школа заботливых родителей» на которую были приглашены дети и родители группы «Радуга» и «Колокольчики».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   Проводился мастер – класс по конструированию на тему «Волшебное превращение коробочки». Где детям и родителям было предложено с помощью схем сделать коробочки и создать из них сказочный персонаж.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     С большим интересом и радостным настроением родители и дети приступили к работе. Обсуждали какой персонаж сказки или какое животное они будут делать. Создавались не только игрушки для игры, но и подставки для карандашей и ручек.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   В конце работы дети с удовольствием играли с выполненными поделками.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   Родители и дети ушли с мастер – класс с хорошим и радостным настроением.</a:t>
            </a:r>
          </a:p>
          <a:p>
            <a:r>
              <a:rPr lang="ru-RU" sz="2600" b="1" dirty="0" smtClean="0">
                <a:solidFill>
                  <a:srgbClr val="7030A0"/>
                </a:solidFill>
              </a:rPr>
              <a:t>  Но работа на этом не остановилась, придя домой многие из детей и их родителей продолжили делать поделки и дома</a:t>
            </a:r>
            <a:endParaRPr lang="ru-RU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9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16" y="243564"/>
            <a:ext cx="8486368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6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46" y="1097336"/>
            <a:ext cx="2183140" cy="2915291"/>
          </a:xfrm>
          <a:prstGeom prst="round2DiagRect">
            <a:avLst>
              <a:gd name="adj1" fmla="val 5977"/>
              <a:gd name="adj2" fmla="val 71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99" y="1292240"/>
            <a:ext cx="2956816" cy="2219136"/>
          </a:xfrm>
          <a:prstGeom prst="round2DiagRect">
            <a:avLst>
              <a:gd name="adj1" fmla="val 4894"/>
              <a:gd name="adj2" fmla="val 69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711" y="1313578"/>
            <a:ext cx="2889754" cy="2176461"/>
          </a:xfrm>
          <a:prstGeom prst="round2DiagRect">
            <a:avLst>
              <a:gd name="adj1" fmla="val 5754"/>
              <a:gd name="adj2" fmla="val 600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775" y="416059"/>
            <a:ext cx="2067043" cy="2756057"/>
          </a:xfrm>
          <a:prstGeom prst="round2DiagRect">
            <a:avLst>
              <a:gd name="adj1" fmla="val 3681"/>
              <a:gd name="adj2" fmla="val 93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45" y="4478953"/>
            <a:ext cx="2718037" cy="2038528"/>
          </a:xfrm>
          <a:prstGeom prst="round2DiagRect">
            <a:avLst>
              <a:gd name="adj1" fmla="val 6846"/>
              <a:gd name="adj2" fmla="val 54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701" y="3980923"/>
            <a:ext cx="1835055" cy="2444708"/>
          </a:xfrm>
          <a:prstGeom prst="round2DiagRect">
            <a:avLst>
              <a:gd name="adj1" fmla="val 6960"/>
              <a:gd name="adj2" fmla="val 71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958" y="3780140"/>
            <a:ext cx="2054530" cy="2737341"/>
          </a:xfrm>
          <a:prstGeom prst="round2DiagRect">
            <a:avLst>
              <a:gd name="adj1" fmla="val 7997"/>
              <a:gd name="adj2" fmla="val 57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6690" y="3908138"/>
            <a:ext cx="1804572" cy="2408129"/>
          </a:xfrm>
          <a:prstGeom prst="round2DiagRect">
            <a:avLst>
              <a:gd name="adj1" fmla="val 2848"/>
              <a:gd name="adj2" fmla="val 263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5158" y="3496325"/>
            <a:ext cx="2351697" cy="2929306"/>
          </a:xfrm>
          <a:prstGeom prst="round2DiagRect">
            <a:avLst>
              <a:gd name="adj1" fmla="val 3567"/>
              <a:gd name="adj2" fmla="val 486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76894" y="416059"/>
            <a:ext cx="8666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Танюшина Вика и её мама Наталья </a:t>
            </a:r>
            <a:r>
              <a:rPr lang="ru-RU" sz="2800" b="1" dirty="0" smtClean="0">
                <a:solidFill>
                  <a:srgbClr val="C00000"/>
                </a:solidFill>
              </a:rPr>
              <a:t>Владимировна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  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9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78" y="365125"/>
            <a:ext cx="2347163" cy="2712955"/>
          </a:xfrm>
          <a:prstGeom prst="snip2DiagRect">
            <a:avLst>
              <a:gd name="adj1" fmla="val 8601"/>
              <a:gd name="adj2" fmla="val 60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43" y="3486767"/>
            <a:ext cx="2200754" cy="2941392"/>
          </a:xfrm>
          <a:prstGeom prst="snip2DiagRect">
            <a:avLst>
              <a:gd name="adj1" fmla="val 8740"/>
              <a:gd name="adj2" fmla="val 667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162" y="3598865"/>
            <a:ext cx="2121971" cy="2829294"/>
          </a:xfrm>
          <a:prstGeom prst="snip2DiagRect">
            <a:avLst>
              <a:gd name="adj1" fmla="val 9855"/>
              <a:gd name="adj2" fmla="val 681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934" y="3876443"/>
            <a:ext cx="3286029" cy="2462997"/>
          </a:xfrm>
          <a:prstGeom prst="snip2DiagRect">
            <a:avLst>
              <a:gd name="adj1" fmla="val 10607"/>
              <a:gd name="adj2" fmla="val 798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228" y="3154323"/>
            <a:ext cx="2322777" cy="3084843"/>
          </a:xfrm>
          <a:prstGeom prst="snip2DiagRect">
            <a:avLst>
              <a:gd name="adj1" fmla="val 7669"/>
              <a:gd name="adj2" fmla="val 746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614" y="365125"/>
            <a:ext cx="2999492" cy="2633700"/>
          </a:xfrm>
          <a:prstGeom prst="snip2DiagRect">
            <a:avLst>
              <a:gd name="adj1" fmla="val 6763"/>
              <a:gd name="adj2" fmla="val 404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85363" y="843240"/>
            <a:ext cx="52148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Сайфутдинов</a:t>
            </a:r>
            <a:r>
              <a:rPr lang="ru-RU" sz="2800" b="1" dirty="0" smtClean="0">
                <a:solidFill>
                  <a:srgbClr val="C00000"/>
                </a:solidFill>
              </a:rPr>
              <a:t> Эльмир 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 Диана </a:t>
            </a:r>
            <a:r>
              <a:rPr lang="ru-RU" sz="2800" b="1" dirty="0" err="1" smtClean="0">
                <a:solidFill>
                  <a:srgbClr val="C00000"/>
                </a:solidFill>
              </a:rPr>
              <a:t>Закировна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96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61" y="596361"/>
            <a:ext cx="2920237" cy="2188654"/>
          </a:xfrm>
          <a:prstGeom prst="round2DiagRect">
            <a:avLst>
              <a:gd name="adj1" fmla="val 8528"/>
              <a:gd name="adj2" fmla="val 1085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61" y="3175811"/>
            <a:ext cx="2411176" cy="3214901"/>
          </a:xfrm>
          <a:prstGeom prst="round2DiagRect">
            <a:avLst>
              <a:gd name="adj1" fmla="val 6817"/>
              <a:gd name="adj2" fmla="val 541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598" y="3284926"/>
            <a:ext cx="2426893" cy="3231070"/>
          </a:xfrm>
          <a:prstGeom prst="round2DiagRect">
            <a:avLst>
              <a:gd name="adj1" fmla="val 9816"/>
              <a:gd name="adj2" fmla="val 636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760" y="3285548"/>
            <a:ext cx="2493480" cy="3322608"/>
          </a:xfrm>
          <a:prstGeom prst="round2DiagRect">
            <a:avLst>
              <a:gd name="adj1" fmla="val 10952"/>
              <a:gd name="adj2" fmla="val 71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5509" y="3175811"/>
            <a:ext cx="2578832" cy="3432345"/>
          </a:xfrm>
          <a:prstGeom prst="round2DiagRect">
            <a:avLst>
              <a:gd name="adj1" fmla="val 7918"/>
              <a:gd name="adj2" fmla="val 690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354" y="688769"/>
            <a:ext cx="2517217" cy="2152490"/>
          </a:xfrm>
          <a:prstGeom prst="round2DiagRect">
            <a:avLst>
              <a:gd name="adj1" fmla="val 7469"/>
              <a:gd name="adj2" fmla="val 757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3231" y="352315"/>
            <a:ext cx="2071110" cy="2491907"/>
          </a:xfrm>
          <a:prstGeom prst="round2DiagRect">
            <a:avLst>
              <a:gd name="adj1" fmla="val 4917"/>
              <a:gd name="adj2" fmla="val 742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51089" y="924447"/>
            <a:ext cx="3382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Васильев Демид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и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Татьяна Борисовна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5779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2" y="1392760"/>
            <a:ext cx="2712955" cy="2036240"/>
          </a:xfrm>
          <a:prstGeom prst="snip2DiagRect">
            <a:avLst>
              <a:gd name="adj1" fmla="val 6998"/>
              <a:gd name="adj2" fmla="val 733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749" y="1487683"/>
            <a:ext cx="2603218" cy="1956986"/>
          </a:xfrm>
          <a:prstGeom prst="snip2DiagRect">
            <a:avLst>
              <a:gd name="adj1" fmla="val 8495"/>
              <a:gd name="adj2" fmla="val 574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056" y="1487683"/>
            <a:ext cx="2698505" cy="2023879"/>
          </a:xfrm>
          <a:prstGeom prst="snip2DiagRect">
            <a:avLst>
              <a:gd name="adj1" fmla="val 7002"/>
              <a:gd name="adj2" fmla="val 648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900" y="249383"/>
            <a:ext cx="2447049" cy="2930598"/>
          </a:xfrm>
          <a:prstGeom prst="snip2DiagRect">
            <a:avLst>
              <a:gd name="adj1" fmla="val 9331"/>
              <a:gd name="adj2" fmla="val 616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22" y="3885124"/>
            <a:ext cx="2031018" cy="2708024"/>
          </a:xfrm>
          <a:prstGeom prst="snip2DiagRect">
            <a:avLst>
              <a:gd name="adj1" fmla="val 7601"/>
              <a:gd name="adj2" fmla="val 731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015" y="3864753"/>
            <a:ext cx="1944793" cy="2597121"/>
          </a:xfrm>
          <a:prstGeom prst="snip2DiagRect">
            <a:avLst>
              <a:gd name="adj1" fmla="val 7327"/>
              <a:gd name="adj2" fmla="val 750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2759" y="3931815"/>
            <a:ext cx="2138628" cy="2610963"/>
          </a:xfrm>
          <a:prstGeom prst="snip2DiagRect">
            <a:avLst>
              <a:gd name="adj1" fmla="val 7768"/>
              <a:gd name="adj2" fmla="val 783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4613" y="3931815"/>
            <a:ext cx="1902117" cy="2530059"/>
          </a:xfrm>
          <a:prstGeom prst="snip2DiagRect">
            <a:avLst>
              <a:gd name="adj1" fmla="val 8740"/>
              <a:gd name="adj2" fmla="val 792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9956" y="3511563"/>
            <a:ext cx="2277558" cy="3032514"/>
          </a:xfrm>
          <a:prstGeom prst="snip2DiagRect">
            <a:avLst>
              <a:gd name="adj1" fmla="val 6778"/>
              <a:gd name="adj2" fmla="val 676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382846" y="405130"/>
            <a:ext cx="5979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Квашнин Павел и Светлана Петровна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5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1" y="365125"/>
            <a:ext cx="2639797" cy="1981372"/>
          </a:xfrm>
          <a:prstGeom prst="round2DiagRect">
            <a:avLst>
              <a:gd name="adj1" fmla="val 7677"/>
              <a:gd name="adj2" fmla="val 899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283" y="401704"/>
            <a:ext cx="2591025" cy="1944793"/>
          </a:xfrm>
          <a:prstGeom prst="round2DiagRect">
            <a:avLst>
              <a:gd name="adj1" fmla="val 9340"/>
              <a:gd name="adj2" fmla="val 977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213" y="365125"/>
            <a:ext cx="2810500" cy="2109399"/>
          </a:xfrm>
          <a:prstGeom prst="round2DiagRect">
            <a:avLst>
              <a:gd name="adj1" fmla="val 9911"/>
              <a:gd name="adj2" fmla="val 45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4943" y="401704"/>
            <a:ext cx="2042470" cy="2510024"/>
          </a:xfrm>
          <a:prstGeom prst="round2DiagRect">
            <a:avLst>
              <a:gd name="adj1" fmla="val 7866"/>
              <a:gd name="adj2" fmla="val 697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28" y="4217592"/>
            <a:ext cx="2971889" cy="2230633"/>
          </a:xfrm>
          <a:prstGeom prst="round2DiagRect">
            <a:avLst>
              <a:gd name="adj1" fmla="val 9214"/>
              <a:gd name="adj2" fmla="val 851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7697" y="4244975"/>
            <a:ext cx="2935364" cy="2203250"/>
          </a:xfrm>
          <a:prstGeom prst="round2DiagRect">
            <a:avLst>
              <a:gd name="adj1" fmla="val 8043"/>
              <a:gd name="adj2" fmla="val 862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0041" y="3775898"/>
            <a:ext cx="1993565" cy="2651990"/>
          </a:xfrm>
          <a:prstGeom prst="round2DiagRect">
            <a:avLst>
              <a:gd name="adj1" fmla="val 7732"/>
              <a:gd name="adj2" fmla="val 953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/>
          <a:srcRect b="11154"/>
          <a:stretch/>
        </p:blipFill>
        <p:spPr>
          <a:xfrm>
            <a:off x="9630586" y="3392205"/>
            <a:ext cx="2236827" cy="3035683"/>
          </a:xfrm>
          <a:prstGeom prst="round2DiagRect">
            <a:avLst>
              <a:gd name="adj1" fmla="val 8014"/>
              <a:gd name="adj2" fmla="val 749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7532" y="2911728"/>
            <a:ext cx="700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Костылева Виктория и Ольга Викторовна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7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5" y="378155"/>
            <a:ext cx="3298128" cy="2475324"/>
          </a:xfrm>
          <a:prstGeom prst="snip2DiagRect">
            <a:avLst>
              <a:gd name="adj1" fmla="val 6529"/>
              <a:gd name="adj2" fmla="val 1013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48" y="489672"/>
            <a:ext cx="2719052" cy="2402032"/>
          </a:xfrm>
          <a:prstGeom prst="snip2DiagRect">
            <a:avLst>
              <a:gd name="adj1" fmla="val 6427"/>
              <a:gd name="adj2" fmla="val 579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98" y="3292802"/>
            <a:ext cx="2475574" cy="3295967"/>
          </a:xfrm>
          <a:prstGeom prst="snip2DiagRect">
            <a:avLst>
              <a:gd name="adj1" fmla="val 8635"/>
              <a:gd name="adj2" fmla="val 899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290" y="3370042"/>
            <a:ext cx="2501604" cy="3335473"/>
          </a:xfrm>
          <a:prstGeom prst="snip2DiagRect">
            <a:avLst>
              <a:gd name="adj1" fmla="val 7121"/>
              <a:gd name="adj2" fmla="val 764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364" y="3292802"/>
            <a:ext cx="2487384" cy="3359187"/>
          </a:xfrm>
          <a:prstGeom prst="snip2DiagRect">
            <a:avLst>
              <a:gd name="adj1" fmla="val 8594"/>
              <a:gd name="adj2" fmla="val 664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347" y="3157335"/>
            <a:ext cx="2664183" cy="3548180"/>
          </a:xfrm>
          <a:prstGeom prst="snip2DiagRect">
            <a:avLst>
              <a:gd name="adj1" fmla="val 5795"/>
              <a:gd name="adj2" fmla="val 686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063245" y="998190"/>
            <a:ext cx="4168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Азаренко Виктория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                 и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Надежда Валерьевна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49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224</Words>
  <Application>Microsoft Office PowerPoint</Application>
  <PresentationFormat>Широкоэкранный</PresentationFormat>
  <Paragraphs>39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13</cp:revision>
  <dcterms:created xsi:type="dcterms:W3CDTF">2019-12-05T08:26:08Z</dcterms:created>
  <dcterms:modified xsi:type="dcterms:W3CDTF">2019-12-06T09:10:15Z</dcterms:modified>
</cp:coreProperties>
</file>