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3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0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47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7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3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6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2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6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3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1E2F1-540E-464B-B26F-EEEF73CB885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05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783317"/>
              </p:ext>
            </p:extLst>
          </p:nvPr>
        </p:nvGraphicFramePr>
        <p:xfrm>
          <a:off x="409637" y="1309232"/>
          <a:ext cx="1147756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756"/>
                <a:gridCol w="1028709"/>
                <a:gridCol w="2888164"/>
                <a:gridCol w="3565327"/>
                <a:gridCol w="2523608"/>
              </a:tblGrid>
              <a:tr h="54130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Дата проведения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время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Место проведения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Мероприятие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ответственный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  <a:tr h="153258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07.12.2019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14.12.2019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21.12.2019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№1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(ул. Газовиков, 21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)</a:t>
                      </a:r>
                    </a:p>
                    <a:p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№2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( ул. Б. Заречная 101а )</a:t>
                      </a:r>
                    </a:p>
                    <a:p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№3                          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(ул.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Ангарская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18 )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 Спортивное развлечение «Мы со спортом крепко дружим»</a:t>
                      </a: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Творческая  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мастерская «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Волшебная бумага»</a:t>
                      </a: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Мастер-класс  «</a:t>
                      </a:r>
                      <a:r>
                        <a:rPr lang="ru-RU" sz="2400" b="1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Тестопластика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: «Ёжик»»</a:t>
                      </a: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Петц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Г.И., инструктор по </a:t>
                      </a:r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физ.культуре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, </a:t>
                      </a:r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Карчевская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С.В., </a:t>
                      </a:r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муз.рукводитель</a:t>
                      </a:r>
                      <a:endParaRPr lang="ru-RU" sz="20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Воспитатель Андрейцо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 О.В.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Воспитатель  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Мехдиева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 С.З.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65950" y="232014"/>
            <a:ext cx="84850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План мероприятий «Школы заботливых родителей»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на декабрь </a:t>
            </a:r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2019</a:t>
            </a:r>
            <a:endParaRPr lang="ru-RU" sz="32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45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95</Words>
  <Application>Microsoft Office PowerPoint</Application>
  <PresentationFormat>Произвольный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27</cp:revision>
  <cp:lastPrinted>2018-03-06T12:30:23Z</cp:lastPrinted>
  <dcterms:created xsi:type="dcterms:W3CDTF">2017-12-22T07:08:21Z</dcterms:created>
  <dcterms:modified xsi:type="dcterms:W3CDTF">2019-12-02T04:33:03Z</dcterms:modified>
</cp:coreProperties>
</file>