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Прогулка в детском саду.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86874" cy="5072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Чтобы воспитать молодое поколение в духе бережного, ответственного отношения к природе, к своему здоровью необходимо с самого раннего возраста целенаправленно воспитывать в детях чувство наблюдательности, ответственности за состояние окружающей среды и природы в целом. Приобщение дошкольников к природе родного края, знакомство с окружающим миров и в детском саду проходит через систему сезонных ежедневных прогулок, в процессе которых формируются основы и природосообразного поведения дошкольника,  умения и навыки наблюдений за природными объектами, эмоционально-положительное отношение к окружающему миру, способность замечать и анализировать сезонные изменения в жизни окружающей среды.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0108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1.Вот пришла зима серебристая, </a:t>
            </a:r>
          </a:p>
          <a:p>
            <a:pPr>
              <a:buNone/>
            </a:pPr>
            <a:r>
              <a:rPr lang="ru-RU" sz="2800" dirty="0" smtClean="0"/>
              <a:t>Белым снегом замела наш участок</a:t>
            </a:r>
          </a:p>
          <a:p>
            <a:pPr>
              <a:buNone/>
            </a:pPr>
            <a:r>
              <a:rPr lang="ru-RU" sz="2800" dirty="0" smtClean="0"/>
              <a:t>Запорошила дорожки, разукрасила кусточки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0843" y="2182489"/>
            <a:ext cx="4953600" cy="41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95746" y="2381242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2697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2.Тихо-тихо снег идет, белый снег мохнатый</a:t>
            </a:r>
            <a:br>
              <a:rPr lang="ru-RU" dirty="0" smtClean="0"/>
            </a:br>
            <a:r>
              <a:rPr lang="ru-RU" dirty="0" smtClean="0"/>
              <a:t> Мы расчистим снег и лед во дворе лопатой…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714620"/>
            <a:ext cx="4572000" cy="37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86314" y="2714620"/>
            <a:ext cx="4357686" cy="37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3.Щиплет уши, щиплет нос,</a:t>
            </a:r>
          </a:p>
          <a:p>
            <a:pPr>
              <a:buNone/>
            </a:pPr>
            <a:r>
              <a:rPr lang="ru-RU" dirty="0" smtClean="0"/>
              <a:t>Лезет в валенки мороз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285860"/>
            <a:ext cx="4643438" cy="40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4876" y="1285860"/>
            <a:ext cx="44291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4.Мы снежинки, мы пушинки</a:t>
            </a:r>
          </a:p>
          <a:p>
            <a:pPr>
              <a:buNone/>
            </a:pPr>
            <a:r>
              <a:rPr lang="ru-RU" dirty="0" smtClean="0"/>
              <a:t>Покружиться мы не прочь.</a:t>
            </a:r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 err="1" smtClean="0"/>
              <a:t>снежинки-балеринки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танцуем день и ночь</a:t>
            </a:r>
          </a:p>
          <a:p>
            <a:pPr>
              <a:buNone/>
            </a:pPr>
            <a:r>
              <a:rPr lang="ru-RU" dirty="0" smtClean="0"/>
              <a:t>Встанем вместе мы в кружок-</a:t>
            </a:r>
          </a:p>
          <a:p>
            <a:pPr>
              <a:buNone/>
            </a:pPr>
            <a:r>
              <a:rPr lang="ru-RU" dirty="0" smtClean="0"/>
              <a:t>Получается снежок.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58159" y="1124873"/>
            <a:ext cx="4609541" cy="34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3528" y="3212976"/>
            <a:ext cx="5032010" cy="34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5.Залезем в куртки с капюшоном,</a:t>
            </a:r>
          </a:p>
          <a:p>
            <a:pPr>
              <a:buNone/>
            </a:pPr>
            <a:r>
              <a:rPr lang="ru-RU" dirty="0" smtClean="0"/>
              <a:t>Как мыши в норки</a:t>
            </a:r>
          </a:p>
          <a:p>
            <a:pPr>
              <a:buNone/>
            </a:pPr>
            <a:r>
              <a:rPr lang="ru-RU" dirty="0" smtClean="0"/>
              <a:t>И будет очень хорошо нам</a:t>
            </a:r>
          </a:p>
          <a:p>
            <a:pPr>
              <a:buNone/>
            </a:pPr>
            <a:r>
              <a:rPr lang="ru-RU" dirty="0" smtClean="0"/>
              <a:t>Кататься с горки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6" y="1988840"/>
            <a:ext cx="8429684" cy="47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175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Прогулка в детском саду.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детском саду.</dc:title>
  <dc:creator>User</dc:creator>
  <cp:lastModifiedBy>user</cp:lastModifiedBy>
  <cp:revision>5</cp:revision>
  <dcterms:created xsi:type="dcterms:W3CDTF">2020-01-18T05:32:55Z</dcterms:created>
  <dcterms:modified xsi:type="dcterms:W3CDTF">2020-01-20T03:16:39Z</dcterms:modified>
</cp:coreProperties>
</file>