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3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0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47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6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2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6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3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E2F1-540E-464B-B26F-EEEF73CB8856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5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2329"/>
              </p:ext>
            </p:extLst>
          </p:nvPr>
        </p:nvGraphicFramePr>
        <p:xfrm>
          <a:off x="409636" y="1309232"/>
          <a:ext cx="1159764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897"/>
                <a:gridCol w="912727"/>
                <a:gridCol w="2918380"/>
                <a:gridCol w="3944203"/>
                <a:gridCol w="2208434"/>
              </a:tblGrid>
              <a:tr h="54130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Дата проведения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время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Место проведения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Мероприятие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ответственный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153258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18.01.2020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18.01.2020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25.01.2020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№2 (ул.Б.Заречная,101а)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№1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(ул. Газовиков, 21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)</a:t>
                      </a:r>
                    </a:p>
                    <a:p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№3                         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(ул.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Ангарская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18 )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Спортивный досуг «Наш друг хула-хуп»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Семейный досуг «Зимние забавы»</a:t>
                      </a: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Мастер-класс «Опыты и игры –эксперименты в саду и дома»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Воспитатели Саткеева Ж.Ж., Андрейцо О.В.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Воспитатель Гусева  В.А.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Воспитатель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Бибулдина Е.В.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65950" y="232014"/>
            <a:ext cx="84850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План мероприятий «Школы заботливых родителей»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на январь </a:t>
            </a:r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2020</a:t>
            </a:r>
            <a:endParaRPr lang="ru-RU" sz="32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45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88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cp:lastPrinted>2018-03-06T12:30:23Z</cp:lastPrinted>
  <dcterms:created xsi:type="dcterms:W3CDTF">2017-12-22T07:08:21Z</dcterms:created>
  <dcterms:modified xsi:type="dcterms:W3CDTF">2020-01-14T02:41:09Z</dcterms:modified>
</cp:coreProperties>
</file>