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3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0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7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E2F1-540E-464B-B26F-EEEF73CB8856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5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04703"/>
              </p:ext>
            </p:extLst>
          </p:nvPr>
        </p:nvGraphicFramePr>
        <p:xfrm>
          <a:off x="409636" y="1309232"/>
          <a:ext cx="1159764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897"/>
                <a:gridCol w="912727"/>
                <a:gridCol w="2918380"/>
                <a:gridCol w="3534893"/>
                <a:gridCol w="2617744"/>
              </a:tblGrid>
              <a:tr h="5413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Дата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время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Место проведения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Мероприятие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ответственный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15325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08.02.2020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15.02.2020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15.02.2020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10.00.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№2                        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(ул.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Б.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Заречная)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№3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 №1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(ул. Газовиков, 21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)</a:t>
                      </a: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«Территория здоровья»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«В мире  музыкальных инструментов»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«Веселые старты на призы  Снеговика»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err="1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Савчина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 Т.А., Шабалина Г.П., Варламова Н.Б., Колова Л.Г.</a:t>
                      </a:r>
                      <a:endParaRPr lang="ru-RU" sz="18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Артёменко  А.В.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Инструкторы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по физической </a:t>
                      </a:r>
                      <a:r>
                        <a:rPr lang="ru-RU" sz="1800" b="1" baseline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культуре </a:t>
                      </a:r>
                      <a:endParaRPr lang="ru-RU" sz="1800" b="1" baseline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1800" b="1" baseline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Петц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Г.И., Колова Л.Г.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18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65950" y="232014"/>
            <a:ext cx="8485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План мероприятий «Школы заботливых родителей»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на 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февраль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 2020</a:t>
            </a:r>
            <a:endParaRPr lang="ru-RU" sz="32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45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89</Words>
  <Application>Microsoft Office PowerPoint</Application>
  <PresentationFormat>Произвольный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cp:lastPrinted>2018-03-06T12:30:23Z</cp:lastPrinted>
  <dcterms:created xsi:type="dcterms:W3CDTF">2017-12-22T07:08:21Z</dcterms:created>
  <dcterms:modified xsi:type="dcterms:W3CDTF">2020-02-11T09:14:44Z</dcterms:modified>
</cp:coreProperties>
</file>