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23035-A93F-414B-87DE-787C00B0D8A3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402D-E131-4D34-B552-8FCD3C733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402D-E131-4D34-B552-8FCD3C7334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5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 из любимых детских занятий – конструирование, т.е. создание из отдельных элементов чего – то целого: домов, машин, мостов и пр. Это не только увлекательное, но и весьма полезное занятие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402D-E131-4D34-B552-8FCD3C7334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6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Увлекательный и весьма познавательный вид детской игры – это игры с кубиками. </a:t>
            </a:r>
          </a:p>
          <a:p>
            <a:r>
              <a:rPr lang="ru-RU" dirty="0" smtClean="0"/>
              <a:t>  Именно в игре проявляются и развиваются разные стороны его личности, удовлетворяются многие интеллектуальные и эмоциональные потребности, складывается характер.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402D-E131-4D34-B552-8FCD3C7334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402D-E131-4D34-B552-8FCD3C7334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7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8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DE0C-C9B4-4715-BCEB-4B88F206F07C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51DE-EFD0-4BC9-A0A8-8757DEE72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6915" y="307013"/>
            <a:ext cx="100921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«Игры в кубики»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30" y="5759533"/>
            <a:ext cx="7015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Воспитатель: Бутакова С.В.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группа «Радуга» МАДОУ ЦРР №167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133" r="3092" b="15122"/>
          <a:stretch/>
        </p:blipFill>
        <p:spPr>
          <a:xfrm>
            <a:off x="573259" y="225630"/>
            <a:ext cx="4616258" cy="5918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30" y="258910"/>
            <a:ext cx="3813466" cy="6340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07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63138" y="795648"/>
            <a:ext cx="11364684" cy="46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Одно из любимых детских занятий – конструирование, т.е. создание из отдельных элементов чего – то целого: домов, машин, мостов и пр. Это не только увлекательное, но и весьма полезное занятие.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В </a:t>
            </a:r>
            <a:r>
              <a:rPr lang="ru-RU" sz="2400" b="1" dirty="0">
                <a:solidFill>
                  <a:srgbClr val="002060"/>
                </a:solidFill>
              </a:rPr>
              <a:t>процессе игры совершенствуется речь детей, так как в процессе работы дети делятся своими замыслами, учатся мотивировать их, общаясь между собой и с взрослым. В процессе конструирования дети учатся правильно обозначать в слове названия направлений (вверх, вниз, далеко, сзади, слева, справа и т.п.), овладевают и такими понятиями, как «высокий – низкий», «широкий – узкий», «длинный – короткий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Сооружая конструкцию, ребёнок уточняет и пополняет представления, предварительно намечая её положение в пространстве, расположение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4014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03761" y="704850"/>
            <a:ext cx="115405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Увлекательный и весьма познавательный вид детской игры – это игры с кубиками. Дети старшей группы «Радуга» с большим удовольствием играют в кубики.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65" y="2474565"/>
            <a:ext cx="4114800" cy="3860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388" y="1647088"/>
            <a:ext cx="3976219" cy="4468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707" y="2055813"/>
            <a:ext cx="2936319" cy="42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327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865601" y="4235178"/>
            <a:ext cx="6972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Именно в игре проявляются и развиваются разные стороны личности ребёнка, удовлетворяются многие интеллектуальные и эмоциональные потребности, складывается характер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4872" b="24833"/>
          <a:stretch/>
        </p:blipFill>
        <p:spPr>
          <a:xfrm>
            <a:off x="6821709" y="318716"/>
            <a:ext cx="3860864" cy="3870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4522"/>
          <a:stretch/>
        </p:blipFill>
        <p:spPr>
          <a:xfrm>
            <a:off x="595168" y="318716"/>
            <a:ext cx="3915699" cy="6220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50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22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373405" y="351860"/>
            <a:ext cx="5630632" cy="576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Игра в кубики, развивает у ребёнка зрительно моторную координацию – это способность принимать сенсорные сигналы от глаз и переводить их в движения руками, чтобы ориентироваться в пространстве. Этот навык имеет важное значение для многих видов нашей повседневной деятельности. И его успешное развитие будет влиять на качество всей последующей жизни ребёнка.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4796" b="18610"/>
          <a:stretch/>
        </p:blipFill>
        <p:spPr>
          <a:xfrm>
            <a:off x="332195" y="351859"/>
            <a:ext cx="5535205" cy="612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45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9650" y="1130831"/>
            <a:ext cx="491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Большое внимание в своей группе мы уделяем мелкой моторике.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Мелкая </a:t>
            </a:r>
            <a:r>
              <a:rPr lang="ru-RU" sz="2800" b="1" dirty="0" smtClean="0">
                <a:solidFill>
                  <a:srgbClr val="002060"/>
                </a:solidFill>
              </a:rPr>
              <a:t>моторика – это мелкие, точно выверенные движения, которые мы используем, чтобы участвовать в более сложных видах деятельности.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799"/>
          <a:stretch/>
        </p:blipFill>
        <p:spPr>
          <a:xfrm>
            <a:off x="7086600" y="331216"/>
            <a:ext cx="3943350" cy="619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42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0500" y="365125"/>
            <a:ext cx="11715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Умение ребёнка взаимодействовать с кубиками демонстрирует хорошо развивающуюся мелкую моторику. Хорошая мелка моторика рук у детей очень важна для их успеха в дальнейшей взрослой жизни.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49" y="1902966"/>
            <a:ext cx="7993702" cy="480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41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17" y="2413240"/>
            <a:ext cx="4171934" cy="4178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3185"/>
          <a:stretch/>
        </p:blipFill>
        <p:spPr>
          <a:xfrm>
            <a:off x="7555767" y="266700"/>
            <a:ext cx="4329266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6968" y="365126"/>
            <a:ext cx="7248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Когда ребёнок играет в кубики, он практикует навыки решения проблем. Этот процесс способствует познавательному (когнитивному) развитию и развитию мозга ребёнка.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64480" y="643424"/>
            <a:ext cx="6368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</a:rPr>
              <a:t>Игры в кубики мы используем как в образовательной деятельности тай и свободной деятельности детей в течений дня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4564"/>
          <a:stretch/>
        </p:blipFill>
        <p:spPr>
          <a:xfrm rot="5400000">
            <a:off x="-417812" y="1180701"/>
            <a:ext cx="6218197" cy="4587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96000" y="2787332"/>
            <a:ext cx="5257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«</a:t>
            </a:r>
            <a:r>
              <a:rPr lang="ru-RU" sz="2800" b="1" dirty="0">
                <a:solidFill>
                  <a:srgbClr val="C00000"/>
                </a:solidFill>
              </a:rPr>
              <a:t>Построй башню»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Цель: закреплять знания о величине предмета, обогащать чувственный опыт детей, развивать словесно – логическое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2432824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459</Words>
  <Application>Microsoft Office PowerPoint</Application>
  <PresentationFormat>Широкоэкранный</PresentationFormat>
  <Paragraphs>29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11</cp:revision>
  <dcterms:created xsi:type="dcterms:W3CDTF">2020-02-09T13:50:38Z</dcterms:created>
  <dcterms:modified xsi:type="dcterms:W3CDTF">2020-02-16T03:13:34Z</dcterms:modified>
</cp:coreProperties>
</file>