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3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0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47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6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2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6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3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E2F1-540E-464B-B26F-EEEF73CB88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5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648915"/>
              </p:ext>
            </p:extLst>
          </p:nvPr>
        </p:nvGraphicFramePr>
        <p:xfrm>
          <a:off x="440153" y="1016000"/>
          <a:ext cx="1101535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868"/>
                <a:gridCol w="866901"/>
                <a:gridCol w="2771857"/>
                <a:gridCol w="3066554"/>
                <a:gridCol w="2777178"/>
              </a:tblGrid>
              <a:tr h="49106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Дата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время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Место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Мероприятие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ответственный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3901440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21.03.2020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21.03.2020</a:t>
                      </a: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21.03.2020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№1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(ул. Газовиков, 21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)</a:t>
                      </a:r>
                    </a:p>
                    <a:p>
                      <a:endParaRPr lang="ru-RU" sz="20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№3                          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(ул.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Ангарская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18 )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№2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(Б. Заречная  101а)</a:t>
                      </a: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День открытых дверей «Давайте познакомимся»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День открытых дверей «Давайте познакомимся»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День открытых дверей «Давайте познакомимся»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Заместитель заведующего Ларина Ж.Ю., </a:t>
                      </a: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Старший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  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Савчина  Т.А.</a:t>
                      </a:r>
                    </a:p>
                    <a:p>
                      <a:endParaRPr lang="ru-RU" sz="2000" b="1" baseline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0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Старший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  Подрядчик В.В.,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2467" y="232014"/>
            <a:ext cx="1145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План мероприятий «Школы заботливых родителей</a:t>
            </a:r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» на </a:t>
            </a:r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март </a:t>
            </a:r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2020</a:t>
            </a:r>
            <a:endParaRPr lang="ru-RU" sz="32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45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87</Words>
  <Application>Microsoft Office PowerPoint</Application>
  <PresentationFormat>Произвольный</PresentationFormat>
  <Paragraphs>55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</cp:revision>
  <cp:lastPrinted>2018-03-06T12:30:23Z</cp:lastPrinted>
  <dcterms:created xsi:type="dcterms:W3CDTF">2017-12-22T07:08:21Z</dcterms:created>
  <dcterms:modified xsi:type="dcterms:W3CDTF">2020-03-04T08:46:22Z</dcterms:modified>
</cp:coreProperties>
</file>