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D0584-6FF0-430A-B464-C75C7E23977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53F0-4F14-49FB-982A-051911EC7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53F0-4F14-49FB-982A-051911EC75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691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83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149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027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017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503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47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536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708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27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10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09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561980"/>
            <a:ext cx="6858000" cy="23876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Весна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Великой </a:t>
            </a:r>
            <a:r>
              <a:rPr lang="ru-RU" dirty="0" smtClean="0">
                <a:latin typeface="Arial Black" panose="020B0A04020102020204" pitchFamily="34" charset="0"/>
              </a:rPr>
              <a:t>Победы 1945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450057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1\Desktop\фото 9 мая\nastol.com.ua-483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49580"/>
            <a:ext cx="3974619" cy="272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341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13 апреля 1945 года войсками  маршала Толбухина освобождена от </a:t>
            </a:r>
            <a:r>
              <a:rPr lang="ru-RU" sz="2400" dirty="0" smtClean="0"/>
              <a:t>немецко -фашистких </a:t>
            </a:r>
            <a:r>
              <a:rPr lang="ru-RU" sz="2400" dirty="0" smtClean="0"/>
              <a:t>захватчиков столица Австрии- город Вена.</a:t>
            </a:r>
            <a:endParaRPr lang="ru-RU" sz="2400" dirty="0"/>
          </a:p>
        </p:txBody>
      </p:sp>
      <p:pic>
        <p:nvPicPr>
          <p:cNvPr id="16390" name="Picture 6" descr="http://lib.udsu.ru/70/images/83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50099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16 апреля 1945 года Советские и союзнические войска вступили на территорию Германии, началась завершающая Берлинская операция.</a:t>
            </a:r>
            <a:endParaRPr lang="ru-RU" sz="2200" dirty="0"/>
          </a:p>
        </p:txBody>
      </p:sp>
      <p:pic>
        <p:nvPicPr>
          <p:cNvPr id="20482" name="Picture 2" descr="https://inreso.ru/uploaded/articles/8/8-1461811125-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437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107157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25 апреля 1945 года на Эльбе произошла встреча советских и американских войск. Рукопожатие на Эльбе стало символом братства по оружию стран, вместе сражавшихся с нацистской Германией.</a:t>
            </a:r>
            <a:endParaRPr lang="ru-RU" sz="2200" dirty="0"/>
          </a:p>
        </p:txBody>
      </p:sp>
      <p:pic>
        <p:nvPicPr>
          <p:cNvPr id="21506" name="Picture 2" descr="https://pbs.twimg.com/media/D4_V0pwXkAExMYU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35803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14300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30 апреля 1945 года Советские воины М.Егоров и М</a:t>
            </a:r>
            <a:r>
              <a:rPr lang="ru-RU" sz="2200" dirty="0" smtClean="0"/>
              <a:t>. </a:t>
            </a:r>
            <a:r>
              <a:rPr lang="ru-RU" sz="2200" dirty="0" err="1" smtClean="0"/>
              <a:t>Кантария</a:t>
            </a:r>
            <a:r>
              <a:rPr lang="ru-RU" sz="2200" dirty="0" smtClean="0"/>
              <a:t> </a:t>
            </a:r>
            <a:r>
              <a:rPr lang="ru-RU" sz="2200" dirty="0" smtClean="0"/>
              <a:t>водрузили Знамя Победы над рейхстагом в Берлине.</a:t>
            </a:r>
            <a:endParaRPr lang="ru-RU" sz="2200" dirty="0"/>
          </a:p>
        </p:txBody>
      </p:sp>
      <p:pic>
        <p:nvPicPr>
          <p:cNvPr id="1026" name="Picture 2" descr="https://regnum.ru/uploads/pictures/news/2017/01/13/regnum_picture_1484258774149341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62844" cy="447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6 мая 1945 года Советские войска начали Пражскую операцию- последнюю стратегическую операцию Великой Отечественной войны. </a:t>
            </a:r>
            <a:endParaRPr lang="ru-RU" sz="2200" dirty="0"/>
          </a:p>
        </p:txBody>
      </p:sp>
      <p:pic>
        <p:nvPicPr>
          <p:cNvPr id="1026" name="Picture 2" descr="https://pbs.twimg.com/media/DA26OCXXUAA9O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57" y="1844824"/>
            <a:ext cx="7896293" cy="4441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2144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9 мая 1945 года маршал Г.К.Жуков вместе с военачальниками союзников принял капитуляцию Германии.</a:t>
            </a:r>
            <a:endParaRPr lang="ru-RU" sz="2000" dirty="0"/>
          </a:p>
        </p:txBody>
      </p:sp>
      <p:pic>
        <p:nvPicPr>
          <p:cNvPr id="21506" name="Picture 2" descr="https://189131.selcdn.ru/leonardo/uploadsForSiteId/84039/content/cf23169c-9dea-4f2c-8d74-c4f87dab81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9"/>
            <a:ext cx="7358114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Спасибо за внимание!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Презентацию </a:t>
            </a:r>
            <a:r>
              <a:rPr lang="ru-RU" sz="2200" dirty="0" smtClean="0"/>
              <a:t>выполнила воспитатель МАДОУ 167 корпус 2 г.Тюмени</a:t>
            </a:r>
            <a:br>
              <a:rPr lang="ru-RU" sz="2200" dirty="0" smtClean="0"/>
            </a:br>
            <a:r>
              <a:rPr lang="ru-RU" sz="2200" dirty="0" smtClean="0"/>
              <a:t> Любич О.Я.</a:t>
            </a:r>
            <a:endParaRPr lang="ru-RU" sz="2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120</Words>
  <Application>Microsoft Office PowerPoint</Application>
  <PresentationFormat>Экран (4:3)</PresentationFormat>
  <Paragraphs>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Весна  Великой Победы 1945 </vt:lpstr>
      <vt:lpstr>13 апреля 1945 года войсками  маршала Толбухина освобождена от немецко -фашистких захватчиков столица Австрии- город Вена.</vt:lpstr>
      <vt:lpstr>16 апреля 1945 года Советские и союзнические войска вступили на территорию Германии, началась завершающая Берлинская операция.</vt:lpstr>
      <vt:lpstr>25 апреля 1945 года на Эльбе произошла встреча советских и американских войск. Рукопожатие на Эльбе стало символом братства по оружию стран, вместе сражавшихся с нацистской Германией.</vt:lpstr>
      <vt:lpstr>30 апреля 1945 года Советские воины М.Егоров и М. Кантария водрузили Знамя Победы над рейхстагом в Берлине.</vt:lpstr>
      <vt:lpstr>6 мая 1945 года Советские войска начали Пражскую операцию- последнюю стратегическую операцию Великой Отечественной войны. </vt:lpstr>
      <vt:lpstr>9 мая 1945 года маршал Г.К.Жуков вместе с военачальниками союзников принял капитуляцию Германии.</vt:lpstr>
      <vt:lpstr>Спасибо за внимание!  Презентацию выполнила воспитатель МАДОУ 167 корпус 2 г.Тюмени  Любич О.Я.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Великой Победы</dc:title>
  <dc:creator>Пользователь Windows</dc:creator>
  <cp:lastModifiedBy>Пользователь Windows</cp:lastModifiedBy>
  <cp:revision>24</cp:revision>
  <dcterms:created xsi:type="dcterms:W3CDTF">2020-04-13T06:42:21Z</dcterms:created>
  <dcterms:modified xsi:type="dcterms:W3CDTF">2020-04-15T04:33:07Z</dcterms:modified>
</cp:coreProperties>
</file>