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7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8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4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1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5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6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8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7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3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2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8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FD2B-9FCC-48B6-9587-EBF349DF61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4C99-391B-4E1D-8284-3F38E07AB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780" y="1832323"/>
            <a:ext cx="99624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Сегодня, когда детские сады закрыты на карантин, дети вынуждены целыми днями оставаться дома. И чем только они не занимаются : играют, рисуют, помогают взрослым по дому.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правило, у каждого ребенка есть любимая игрушка, с которой он может играть часами. Ну и конечно же, многие дети любят конструктор 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LEGO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 Дети нашего детского сада любят фантазировать с помощью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«LEGO».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Придумывают сами что же можно построить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ФОТОРЕПОРТАЖ ПОДГОТОВИЛА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ОРЛОВА Е.В.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8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0"/>
            <a:ext cx="12192000" cy="70519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5246"/>
            <a:ext cx="4835236" cy="61340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597">
            <a:off x="6464034" y="-164294"/>
            <a:ext cx="4828309" cy="64377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817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845127"/>
            <a:ext cx="3756314" cy="4724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0" y="845127"/>
            <a:ext cx="3475759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236"/>
            <a:ext cx="4828308" cy="6151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7" y="263236"/>
            <a:ext cx="5486401" cy="61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5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60" y="873991"/>
            <a:ext cx="3292186" cy="43895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4" y="741795"/>
            <a:ext cx="3020290" cy="43869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458691" y="1814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29573" y="1066801"/>
            <a:ext cx="64607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LEGO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– руки развивает </a:t>
            </a:r>
          </a:p>
          <a:p>
            <a:pPr algn="ctr"/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 мечтать нам позволяет.</a:t>
            </a:r>
          </a:p>
          <a:p>
            <a:pPr algn="ctr"/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 скажу про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LEGO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я </a:t>
            </a:r>
          </a:p>
          <a:p>
            <a:pPr algn="ctr"/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Это лучшая игра!!!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7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 b="14080"/>
          <a:stretch/>
        </p:blipFill>
        <p:spPr>
          <a:xfrm>
            <a:off x="2584738" y="3680656"/>
            <a:ext cx="2890405" cy="2119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 b="37460"/>
          <a:stretch/>
        </p:blipFill>
        <p:spPr>
          <a:xfrm>
            <a:off x="3980150" y="1172983"/>
            <a:ext cx="2760086" cy="2507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9"/>
          <a:stretch/>
        </p:blipFill>
        <p:spPr>
          <a:xfrm>
            <a:off x="6428509" y="3063245"/>
            <a:ext cx="4544291" cy="3053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18019" r="11834" b="12713"/>
          <a:stretch/>
        </p:blipFill>
        <p:spPr>
          <a:xfrm>
            <a:off x="6944591" y="887089"/>
            <a:ext cx="3810000" cy="2396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28209"/>
          <a:stretch/>
        </p:blipFill>
        <p:spPr>
          <a:xfrm>
            <a:off x="1500187" y="879637"/>
            <a:ext cx="1817977" cy="2679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23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103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Пользователь Windows</cp:lastModifiedBy>
  <cp:revision>9</cp:revision>
  <dcterms:created xsi:type="dcterms:W3CDTF">2020-04-06T06:47:08Z</dcterms:created>
  <dcterms:modified xsi:type="dcterms:W3CDTF">2020-04-13T05:13:15Z</dcterms:modified>
</cp:coreProperties>
</file>