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0" r:id="rId6"/>
    <p:sldId id="258" r:id="rId7"/>
    <p:sldId id="268" r:id="rId8"/>
    <p:sldId id="261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Учимся сочинять стихи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5572140"/>
            <a:ext cx="4786346" cy="785818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Подготовила Дедова В.Б.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Алена\Desktop\На сайт  игры с рифмами\chto_ya_vizh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3116"/>
            <a:ext cx="3539302" cy="3357562"/>
          </a:xfrm>
          <a:prstGeom prst="rect">
            <a:avLst/>
          </a:prstGeom>
          <a:noFill/>
        </p:spPr>
      </p:pic>
      <p:pic>
        <p:nvPicPr>
          <p:cNvPr id="6" name="Picture 2" descr="C:\Users\Алена\Desktop\На сайт  игры с рифмами\0_86edc_6728864e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на\Desktop\На сайт  игры с рифмами\0_86edc_6728864e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Слушай двустишие и завершай его, добавив слова.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На городской площади</a:t>
            </a:r>
          </a:p>
          <a:p>
            <a:pPr>
              <a:buNone/>
            </a:pPr>
            <a:r>
              <a:rPr lang="ru-RU" b="1" dirty="0" smtClean="0"/>
              <a:t>Галопом скачут ….</a:t>
            </a:r>
          </a:p>
          <a:p>
            <a:pPr>
              <a:buNone/>
            </a:pPr>
            <a:r>
              <a:rPr lang="ru-RU" b="1" dirty="0" smtClean="0"/>
              <a:t>На детской площадке </a:t>
            </a:r>
          </a:p>
          <a:p>
            <a:pPr>
              <a:buNone/>
            </a:pPr>
            <a:r>
              <a:rPr lang="ru-RU" b="1" dirty="0" smtClean="0"/>
              <a:t>Играют пони - ….</a:t>
            </a:r>
            <a:endParaRPr lang="ru-RU" b="1" dirty="0"/>
          </a:p>
        </p:txBody>
      </p:sp>
      <p:pic>
        <p:nvPicPr>
          <p:cNvPr id="5122" name="Picture 2" descr="C:\Users\Алена\Desktop\На сайт  игры с рифмами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500570"/>
            <a:ext cx="1785950" cy="1643074"/>
          </a:xfrm>
          <a:prstGeom prst="rect">
            <a:avLst/>
          </a:prstGeom>
          <a:noFill/>
        </p:spPr>
      </p:pic>
      <p:pic>
        <p:nvPicPr>
          <p:cNvPr id="5123" name="Picture 3" descr="C:\Users\Алена\Desktop\На сайт  игры с рифмами\i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7364"/>
            <a:ext cx="414340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Алена\Desktop\На сайт  игры с рифмами\0_86edc_6728864e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 предметы, названия которых рифмуются, </a:t>
            </a:r>
            <a:r>
              <a:rPr lang="ru-RU" b="1" dirty="0" smtClean="0">
                <a:solidFill>
                  <a:srgbClr val="FF0000"/>
                </a:solidFill>
              </a:rPr>
              <a:t>составь двустишие.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Алена\Desktop\На сайт  игры с рифмами\Kurnosiki-270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72074"/>
            <a:ext cx="1357322" cy="1214446"/>
          </a:xfrm>
          <a:prstGeom prst="rect">
            <a:avLst/>
          </a:prstGeom>
          <a:noFill/>
        </p:spPr>
      </p:pic>
      <p:pic>
        <p:nvPicPr>
          <p:cNvPr id="6147" name="Picture 3" descr="C:\Users\Алена\Desktop\На сайт  игры с рифмами\i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357430"/>
            <a:ext cx="1428760" cy="1143008"/>
          </a:xfrm>
          <a:prstGeom prst="rect">
            <a:avLst/>
          </a:prstGeom>
          <a:noFill/>
        </p:spPr>
      </p:pic>
      <p:pic>
        <p:nvPicPr>
          <p:cNvPr id="2050" name="Picture 2" descr="C:\Users\Алена\Desktop\На сайт  игры с рифмами\малюнок рак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3714752"/>
            <a:ext cx="1643062" cy="1185862"/>
          </a:xfrm>
          <a:prstGeom prst="rect">
            <a:avLst/>
          </a:prstGeom>
          <a:noFill/>
        </p:spPr>
      </p:pic>
      <p:pic>
        <p:nvPicPr>
          <p:cNvPr id="2052" name="Picture 4" descr="http://img1.cliparto.com/pic/s/193062/3468768-tube-of-toothpaste-and-other-past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2214554"/>
            <a:ext cx="1428760" cy="1143003"/>
          </a:xfrm>
          <a:prstGeom prst="rect">
            <a:avLst/>
          </a:prstGeom>
          <a:noFill/>
        </p:spPr>
      </p:pic>
      <p:pic>
        <p:nvPicPr>
          <p:cNvPr id="2053" name="Picture 5" descr="C:\Users\Алена\Desktop\На сайт  игры с рифмами\i (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3857628"/>
            <a:ext cx="1571636" cy="1214446"/>
          </a:xfrm>
          <a:prstGeom prst="rect">
            <a:avLst/>
          </a:prstGeom>
          <a:noFill/>
        </p:spPr>
      </p:pic>
      <p:pic>
        <p:nvPicPr>
          <p:cNvPr id="2054" name="Picture 6" descr="C:\Users\Алена\Desktop\На сайт  игры с рифмами\0_51472_7295634c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285992"/>
            <a:ext cx="1285884" cy="1214447"/>
          </a:xfrm>
          <a:prstGeom prst="rect">
            <a:avLst/>
          </a:prstGeom>
          <a:noFill/>
        </p:spPr>
      </p:pic>
      <p:pic>
        <p:nvPicPr>
          <p:cNvPr id="2055" name="Picture 7" descr="C:\Users\Алена\Desktop\На сайт  игры с рифмами\tradeboardyrNjpv_im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1928802"/>
            <a:ext cx="1214446" cy="1785950"/>
          </a:xfrm>
          <a:prstGeom prst="rect">
            <a:avLst/>
          </a:prstGeom>
          <a:noFill/>
        </p:spPr>
      </p:pic>
      <p:pic>
        <p:nvPicPr>
          <p:cNvPr id="2057" name="Picture 9" descr="http://www.zin.ru/ANIMALIA/coleoptera/images/probert/potosi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3504" y="3786190"/>
            <a:ext cx="1343025" cy="1428750"/>
          </a:xfrm>
          <a:prstGeom prst="rect">
            <a:avLst/>
          </a:prstGeom>
          <a:noFill/>
        </p:spPr>
      </p:pic>
      <p:pic>
        <p:nvPicPr>
          <p:cNvPr id="2059" name="Picture 11" descr="https://im3-tub-ru.yandex.net/i?id=9a14390297ccbc4d881fd072778677e4-l&amp;n=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71934" y="5000636"/>
            <a:ext cx="1428750" cy="1152526"/>
          </a:xfrm>
          <a:prstGeom prst="rect">
            <a:avLst/>
          </a:prstGeom>
          <a:noFill/>
        </p:spPr>
      </p:pic>
      <p:pic>
        <p:nvPicPr>
          <p:cNvPr id="2060" name="Picture 12" descr="C:\Users\Алена\Desktop\На сайт  игры с рифмами\174469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4214818"/>
            <a:ext cx="142876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на\Desktop\На сайт  игры с рифмами\0_86edc_6728864e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составлена по материалам книги </a:t>
            </a:r>
            <a:br>
              <a:rPr lang="ru-RU" dirty="0" smtClean="0"/>
            </a:br>
            <a:r>
              <a:rPr lang="ru-RU" dirty="0" smtClean="0"/>
              <a:t>Ворониной Т.П. «Игры с рифмами»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1500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ЖЕЛАЕМ УСПЕХОВ!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sz="4000" b="1" i="1" dirty="0" smtClean="0"/>
              <a:t>      Процесс развития предметной  и познавательной деятельности напрямую связан с развитием речи. </a:t>
            </a:r>
          </a:p>
          <a:p>
            <a:pPr>
              <a:buNone/>
            </a:pPr>
            <a:r>
              <a:rPr lang="ru-RU" sz="4000" b="1" i="1" dirty="0" smtClean="0"/>
              <a:t>     Однако невозможно развить речь ребенка без о звуковой культуры.     А звуковой культурой невозможно овладеть без развития фонематического слуха, который становится залогом будущих успехов ребенка в школе.</a:t>
            </a:r>
            <a:endParaRPr lang="ru-RU" sz="4000" b="1" i="1" dirty="0"/>
          </a:p>
        </p:txBody>
      </p:sp>
      <p:pic>
        <p:nvPicPr>
          <p:cNvPr id="2050" name="Picture 2" descr="C:\Users\Алена\Desktop\На сайт  игры с рифмами\0_86edc_6728864e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на\Desktop\На сайт  игры с рифмами\0_86edc_6728864e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      Игры в 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рифму 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развивают у детей слуховое внимание, фонематический слух, чувство ритма, правильное и четкое произношение; формируют интонационную выразительность речи; обогащают словарный запас; побуждают ребенка к самостоятельному творческому активному мышлению.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ена\Desktop\На сайт  игры с рифмами\0_86edc_6728864e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Давайте, поиграем!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864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Предложите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ребенку несколько картинок. Попросите ребенка назвать эти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предметы и подобрать созвучные слова(кафтан-фонтан, прическа – расческа, сова-дрова, лиса-оса).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При подборе рифмы может так случиться, что ребенок  не сразу найдет требуемое слово.                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             Не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подсказывайте малышу, а дайте возможность перебрать варианты и обратите внимание  на созвучие слов.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лена\Desktop\На сайт  игры с рифмами\0_86edc_6728864e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Смотри на картинки и отвечай!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Кто размером с пятачок?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Кто слетелся на фонарики?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Кто курочкам пастух?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Кто с трудом передвигает ноги?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Кто пробует на вкус ромашки?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Алена\Desktop\На сайт  игры с рифмами\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428868"/>
            <a:ext cx="1285884" cy="928694"/>
          </a:xfrm>
          <a:prstGeom prst="rect">
            <a:avLst/>
          </a:prstGeom>
          <a:noFill/>
        </p:spPr>
      </p:pic>
      <p:pic>
        <p:nvPicPr>
          <p:cNvPr id="1027" name="Picture 3" descr="C:\Users\Алена\Desktop\На сайт  игры с рифмами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143248"/>
            <a:ext cx="1643074" cy="1428760"/>
          </a:xfrm>
          <a:prstGeom prst="rect">
            <a:avLst/>
          </a:prstGeom>
          <a:noFill/>
        </p:spPr>
      </p:pic>
      <p:pic>
        <p:nvPicPr>
          <p:cNvPr id="1028" name="Picture 4" descr="C:\Users\Алена\Desktop\На сайт  игры с рифмами\ovtsa-risunki-dlya-detey-82643-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643446"/>
            <a:ext cx="1357322" cy="1214446"/>
          </a:xfrm>
          <a:prstGeom prst="rect">
            <a:avLst/>
          </a:prstGeom>
          <a:noFill/>
        </p:spPr>
      </p:pic>
      <p:pic>
        <p:nvPicPr>
          <p:cNvPr id="7" name="Picture 4" descr="C:\Users\Алена\Desktop\На сайт  игры с рифмами\ovtsa-risunki-dlya-detey-82643-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643446"/>
            <a:ext cx="1357322" cy="1214446"/>
          </a:xfrm>
          <a:prstGeom prst="rect">
            <a:avLst/>
          </a:prstGeom>
          <a:noFill/>
        </p:spPr>
      </p:pic>
      <p:pic>
        <p:nvPicPr>
          <p:cNvPr id="5" name="Picture 3" descr="C:\Users\Алена\Desktop\На сайт  игры с рифмами\215188_screensho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857496"/>
            <a:ext cx="974725" cy="974725"/>
          </a:xfrm>
          <a:prstGeom prst="rect">
            <a:avLst/>
          </a:prstGeom>
          <a:noFill/>
        </p:spPr>
      </p:pic>
      <p:pic>
        <p:nvPicPr>
          <p:cNvPr id="6" name="Picture 4" descr="C:\Users\Алена\Desktop\На сайт  игры с рифмами\810b8080b5025930769f4bef18e1764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1214422"/>
            <a:ext cx="1428760" cy="1214446"/>
          </a:xfrm>
          <a:prstGeom prst="rect">
            <a:avLst/>
          </a:prstGeom>
          <a:noFill/>
        </p:spPr>
      </p:pic>
      <p:pic>
        <p:nvPicPr>
          <p:cNvPr id="1030" name="Picture 6" descr="C:\Users\Алена\Desktop\На сайт  игры с рифмами\215188_screensho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000372"/>
            <a:ext cx="974725" cy="974725"/>
          </a:xfrm>
          <a:prstGeom prst="rect">
            <a:avLst/>
          </a:prstGeom>
          <a:noFill/>
        </p:spPr>
      </p:pic>
      <p:pic>
        <p:nvPicPr>
          <p:cNvPr id="1031" name="Picture 7" descr="C:\Users\Алена\Desktop\На сайт  игры с рифмами\810b8080b5025930769f4bef18e1764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142984"/>
            <a:ext cx="1357322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ена\Desktop\На сайт  игры с рифмами\0_86edc_6728864e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Космонавты к далекой планете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Полетели на быстрой…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Алена\Desktop\На сайт  игры с рифмами\i (2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2857520" cy="1928826"/>
          </a:xfrm>
          <a:prstGeom prst="rect">
            <a:avLst/>
          </a:prstGeom>
          <a:noFill/>
        </p:spPr>
      </p:pic>
      <p:pic>
        <p:nvPicPr>
          <p:cNvPr id="2052" name="Picture 4" descr="C:\Users\Алена\Desktop\На сайт  игры с рифмами\helicopter3_015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000504"/>
            <a:ext cx="2928958" cy="2000264"/>
          </a:xfrm>
          <a:prstGeom prst="rect">
            <a:avLst/>
          </a:prstGeom>
          <a:noFill/>
        </p:spPr>
      </p:pic>
      <p:pic>
        <p:nvPicPr>
          <p:cNvPr id="9" name="Picture 2" descr="C:\Users\Алена\Desktop\На сайт  игры с рифмами\1438002151_rake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785926"/>
            <a:ext cx="314327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ена\Desktop\На сайт  игры с рифмами\0_86edc_6728864e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Над прудом парит стрекоза,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огороде гуляет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Алена\Desktop\На сайт  игры с рифмами\i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71678"/>
            <a:ext cx="3071835" cy="2071702"/>
          </a:xfrm>
          <a:prstGeom prst="rect">
            <a:avLst/>
          </a:prstGeom>
          <a:noFill/>
        </p:spPr>
      </p:pic>
      <p:pic>
        <p:nvPicPr>
          <p:cNvPr id="1028" name="Picture 4" descr="C:\Users\Алена\Desktop\На сайт  игры с рифмами\hello_html_23943a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785926"/>
            <a:ext cx="2643206" cy="2428892"/>
          </a:xfrm>
          <a:prstGeom prst="rect">
            <a:avLst/>
          </a:prstGeom>
          <a:noFill/>
        </p:spPr>
      </p:pic>
      <p:pic>
        <p:nvPicPr>
          <p:cNvPr id="1029" name="Picture 5" descr="C:\Users\Алена\Desktop\На сайт  игры с рифмами\_wfcQYJ86J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786190"/>
            <a:ext cx="292895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на\Desktop\На сайт  игры с рифмами\0_86edc_6728864e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 предметы, которые рифмуются со словами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ШУТКА</a:t>
            </a:r>
          </a:p>
          <a:p>
            <a:pPr>
              <a:buNone/>
            </a:pPr>
            <a:r>
              <a:rPr lang="ru-RU" b="1" dirty="0" smtClean="0"/>
              <a:t>ВОРОНА</a:t>
            </a:r>
          </a:p>
          <a:p>
            <a:pPr>
              <a:buNone/>
            </a:pPr>
            <a:r>
              <a:rPr lang="ru-RU" b="1" dirty="0" smtClean="0"/>
              <a:t>ПОДУШКА</a:t>
            </a:r>
          </a:p>
          <a:p>
            <a:pPr>
              <a:buNone/>
            </a:pPr>
            <a:r>
              <a:rPr lang="ru-RU" b="1" dirty="0" smtClean="0"/>
              <a:t>РЕЧКА</a:t>
            </a:r>
          </a:p>
          <a:p>
            <a:pPr>
              <a:buNone/>
            </a:pPr>
            <a:r>
              <a:rPr lang="ru-RU" b="1" dirty="0" smtClean="0"/>
              <a:t>ЖУК</a:t>
            </a:r>
            <a:endParaRPr lang="ru-RU" b="1" dirty="0"/>
          </a:p>
        </p:txBody>
      </p:sp>
      <p:sp>
        <p:nvSpPr>
          <p:cNvPr id="2050" name="AutoShape 2" descr="http://mygmn.ru/photos/ovtsa-risunki-dlya-detey-8264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Алена\Desktop\На сайт  игры с рифмам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714884"/>
            <a:ext cx="1643074" cy="1357322"/>
          </a:xfrm>
          <a:prstGeom prst="rect">
            <a:avLst/>
          </a:prstGeom>
          <a:noFill/>
        </p:spPr>
      </p:pic>
      <p:pic>
        <p:nvPicPr>
          <p:cNvPr id="3076" name="Picture 4" descr="C:\Users\Алена\Desktop\На сайт  игры с рифмами\mini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643050"/>
            <a:ext cx="2285999" cy="1738312"/>
          </a:xfrm>
          <a:prstGeom prst="rect">
            <a:avLst/>
          </a:prstGeom>
          <a:noFill/>
        </p:spPr>
      </p:pic>
      <p:pic>
        <p:nvPicPr>
          <p:cNvPr id="3077" name="Picture 5" descr="C:\Users\Алена\Desktop\На сайт  игры с рифмами\i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3" y="3357562"/>
            <a:ext cx="1928826" cy="1428760"/>
          </a:xfrm>
          <a:prstGeom prst="rect">
            <a:avLst/>
          </a:prstGeom>
          <a:noFill/>
        </p:spPr>
      </p:pic>
      <p:pic>
        <p:nvPicPr>
          <p:cNvPr id="3078" name="Picture 6" descr="C:\Users\Алена\Desktop\На сайт  игры с рифмами\208830_1427291849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143116"/>
            <a:ext cx="2481786" cy="3500438"/>
          </a:xfrm>
          <a:prstGeom prst="rect">
            <a:avLst/>
          </a:prstGeom>
          <a:noFill/>
        </p:spPr>
      </p:pic>
      <p:pic>
        <p:nvPicPr>
          <p:cNvPr id="5122" name="Picture 2" descr="C:\Users\Алена\Desktop\На сайт  игры с рифмами\kartinki-utochek-dlya-detey-23523-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4143380"/>
            <a:ext cx="1638295" cy="1657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на\Desktop\На сайт  игры с рифмами\0_86edc_6728864e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Слушай двустишие и завершай его, добавив слова.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Мама - жираф                   </a:t>
            </a:r>
          </a:p>
          <a:p>
            <a:pPr>
              <a:buNone/>
            </a:pPr>
            <a:r>
              <a:rPr lang="ru-RU" b="1" dirty="0" smtClean="0"/>
              <a:t>Повязала ….</a:t>
            </a:r>
          </a:p>
          <a:p>
            <a:pPr>
              <a:buNone/>
            </a:pPr>
            <a:r>
              <a:rPr lang="ru-RU" b="1" dirty="0" smtClean="0"/>
              <a:t>А сын </a:t>
            </a:r>
            <a:r>
              <a:rPr lang="ru-RU" b="1" dirty="0" err="1" smtClean="0"/>
              <a:t>жирафик</a:t>
            </a: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Повязал ….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Алена\Desktop\На сайт  игры с рифмами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143116"/>
            <a:ext cx="4929222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241</Words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Учимся сочинять стихи  </vt:lpstr>
      <vt:lpstr>Слайд 2</vt:lpstr>
      <vt:lpstr>Слайд 3</vt:lpstr>
      <vt:lpstr> Давайте, поиграем! </vt:lpstr>
      <vt:lpstr>Смотри на картинки и отвечай!</vt:lpstr>
      <vt:lpstr> Космонавты к далекой планете Полетели на быстрой… </vt:lpstr>
      <vt:lpstr> Над прудом парит стрекоза, В огороде гуляет … </vt:lpstr>
      <vt:lpstr>Найди предметы, которые рифмуются со словами.</vt:lpstr>
      <vt:lpstr> Слушай двустишие и завершай его, добавив слова.</vt:lpstr>
      <vt:lpstr>Слушай двустишие и завершай его, добавив слова.</vt:lpstr>
      <vt:lpstr>Найди предметы, названия которых рифмуются, составь двустишие.</vt:lpstr>
      <vt:lpstr>Презентация составлена по материалам книги  Ворониной Т.П. «Игры с рифмами»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Алена</cp:lastModifiedBy>
  <cp:revision>18</cp:revision>
  <dcterms:created xsi:type="dcterms:W3CDTF">2017-03-04T15:55:41Z</dcterms:created>
  <dcterms:modified xsi:type="dcterms:W3CDTF">2017-03-05T16:35:43Z</dcterms:modified>
</cp:coreProperties>
</file>