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7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5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4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5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0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E6D7-5DFB-4F61-9FD0-9361710E848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3572-5225-4772-A0CE-289BC44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3927" y="1814945"/>
            <a:ext cx="72043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Внимание , родители!!!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Представляем вашему вниманию несколько игр своими руками в домашних условиях.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0436" y="706582"/>
            <a:ext cx="92686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Игры и игрушки сделанные своими руками, несут особую позитивную энергетику мастера.</a:t>
            </a:r>
          </a:p>
          <a:p>
            <a:r>
              <a:rPr lang="ru-RU" sz="2800" dirty="0" smtClean="0"/>
              <a:t>Поверьте , игра ,которую смастерил папа или мама , будет для ребенка дороже покупной.</a:t>
            </a:r>
          </a:p>
          <a:p>
            <a:r>
              <a:rPr lang="ru-RU" sz="2800" dirty="0" smtClean="0"/>
              <a:t>Совместное изготовление игр способствует сплочению семьи, активизации речевого общения дошкольника. Повышению его самооценки, совершенствованию познавательных процессов </a:t>
            </a:r>
            <a:r>
              <a:rPr lang="ru-RU" sz="2800" dirty="0" smtClean="0"/>
              <a:t>/восприятие, память, мышление</a:t>
            </a:r>
            <a:r>
              <a:rPr lang="ru-RU" sz="2800" dirty="0"/>
              <a:t>, </a:t>
            </a:r>
            <a:r>
              <a:rPr lang="ru-RU" sz="2800" dirty="0" smtClean="0"/>
              <a:t>внимание, воображение</a:t>
            </a:r>
            <a:r>
              <a:rPr lang="ru-RU" sz="2800" dirty="0"/>
              <a:t>/</a:t>
            </a:r>
            <a:endParaRPr lang="ru-RU" sz="2800" dirty="0" smtClean="0"/>
          </a:p>
          <a:p>
            <a:r>
              <a:rPr lang="ru-RU" sz="2800" dirty="0" smtClean="0"/>
              <a:t>)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62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2" y="578064"/>
            <a:ext cx="3963074" cy="285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199" y="3429000"/>
            <a:ext cx="329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«Приготовь обед»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44" y="578063"/>
            <a:ext cx="3791221" cy="297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451273" y="3555350"/>
            <a:ext cx="267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«Эмоции»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1" y="1346167"/>
            <a:ext cx="3175417" cy="220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496471" y="3555350"/>
            <a:ext cx="391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«Крестики-нолики»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341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23" y="662781"/>
            <a:ext cx="3498316" cy="452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923309" y="5184029"/>
            <a:ext cx="29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«Найди по цвету»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39" y="408274"/>
            <a:ext cx="5452361" cy="370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024255" y="4281055"/>
            <a:ext cx="340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«Веселые </a:t>
            </a:r>
            <a:r>
              <a:rPr lang="ru-RU" sz="2800" dirty="0" err="1" smtClean="0"/>
              <a:t>ходилки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778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4" y="365125"/>
            <a:ext cx="4054627" cy="349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99309" y="3857336"/>
            <a:ext cx="238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«Посчитай»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9" y="536503"/>
            <a:ext cx="4475018" cy="447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417128" y="5011521"/>
            <a:ext cx="339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«Мастер маникюра»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418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</p:spPr>
      </p:pic>
      <p:sp>
        <p:nvSpPr>
          <p:cNvPr id="5" name="TextBox 4"/>
          <p:cNvSpPr txBox="1"/>
          <p:nvPr/>
        </p:nvSpPr>
        <p:spPr>
          <a:xfrm>
            <a:off x="1995055" y="1690688"/>
            <a:ext cx="9518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Уважаемые  родители, играйте со своими </a:t>
            </a:r>
          </a:p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етьми, как видите все просто. Чуть-чуть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Смекалки и фантазии и Ваш ребенок надолго будет занят, да еще и с пользой !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6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132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Пользователь Windows</cp:lastModifiedBy>
  <cp:revision>6</cp:revision>
  <dcterms:created xsi:type="dcterms:W3CDTF">2020-04-13T09:14:43Z</dcterms:created>
  <dcterms:modified xsi:type="dcterms:W3CDTF">2020-04-13T10:41:48Z</dcterms:modified>
</cp:coreProperties>
</file>