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8" r:id="rId4"/>
    <p:sldId id="257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A742-FB86-4862-8BF1-FBCAC28E4001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EA3C9-FC0D-40DF-8CB3-356EBDA61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01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A742-FB86-4862-8BF1-FBCAC28E4001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EA3C9-FC0D-40DF-8CB3-356EBDA61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415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A742-FB86-4862-8BF1-FBCAC28E4001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EA3C9-FC0D-40DF-8CB3-356EBDA61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99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A742-FB86-4862-8BF1-FBCAC28E4001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EA3C9-FC0D-40DF-8CB3-356EBDA61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14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A742-FB86-4862-8BF1-FBCAC28E4001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EA3C9-FC0D-40DF-8CB3-356EBDA61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448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A742-FB86-4862-8BF1-FBCAC28E4001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EA3C9-FC0D-40DF-8CB3-356EBDA61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682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A742-FB86-4862-8BF1-FBCAC28E4001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EA3C9-FC0D-40DF-8CB3-356EBDA61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056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A742-FB86-4862-8BF1-FBCAC28E4001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EA3C9-FC0D-40DF-8CB3-356EBDA61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377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A742-FB86-4862-8BF1-FBCAC28E4001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EA3C9-FC0D-40DF-8CB3-356EBDA61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77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A742-FB86-4862-8BF1-FBCAC28E4001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EA3C9-FC0D-40DF-8CB3-356EBDA61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121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A742-FB86-4862-8BF1-FBCAC28E4001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EA3C9-FC0D-40DF-8CB3-356EBDA61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648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CA742-FB86-4862-8BF1-FBCAC28E4001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EA3C9-FC0D-40DF-8CB3-356EBDA61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47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 rot="20832276">
            <a:off x="574301" y="1379753"/>
            <a:ext cx="7849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ФРОНТОВЫЕ ПИСЬМА</a:t>
            </a:r>
            <a:endParaRPr lang="ru-RU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149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501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9526" y="1440872"/>
            <a:ext cx="89084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Почему фронтовые письма были в форме треугольника?</a:t>
            </a:r>
          </a:p>
          <a:p>
            <a:r>
              <a:rPr lang="ru-RU" sz="2800" dirty="0" smtClean="0"/>
              <a:t>Фронтовые письма времен Великой Отечественной войны летели домой без конвертов.</a:t>
            </a:r>
          </a:p>
          <a:p>
            <a:r>
              <a:rPr lang="ru-RU" sz="2800" dirty="0" smtClean="0"/>
              <a:t>Очень мало бумаги было в то время : не было марок. Конвертов. И поэтому сначала, на одной стороне писали текст, а потом листок складывался в треугольник, где на другой стороне писался адрес. Содержание таких писем было в основном стандартным-солдаты писали о своей любви к родным, рисовали рисунки детям и обещали вернуться домой.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79809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07127" y="1343890"/>
            <a:ext cx="92548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Большинство наших современных домашних изделий из бумаги – кораблики, шапки, самолетики- основаны именно из треугольника, которые более «устойчивы». Такова же причина треугольной формы фронтовых писем.</a:t>
            </a:r>
          </a:p>
          <a:p>
            <a:r>
              <a:rPr lang="ru-RU" sz="2800" dirty="0" smtClean="0"/>
              <a:t>Благодаря этой форме письма меньше мялись и не раскрывались во время транспортировки.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75571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654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88" y="1027906"/>
            <a:ext cx="4402282" cy="3033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870" y="2646978"/>
            <a:ext cx="5579939" cy="3165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30486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858000"/>
          </a:xfrm>
        </p:spPr>
      </p:pic>
    </p:spTree>
    <p:extLst>
      <p:ext uri="{BB962C8B-B14F-4D97-AF65-F5344CB8AC3E}">
        <p14:creationId xmlns:p14="http://schemas.microsoft.com/office/powerpoint/2010/main" val="5749494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125</Words>
  <Application>Microsoft Office PowerPoint</Application>
  <PresentationFormat>Широкоэкранный</PresentationFormat>
  <Paragraphs>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Катя</cp:lastModifiedBy>
  <cp:revision>5</cp:revision>
  <dcterms:created xsi:type="dcterms:W3CDTF">2020-04-13T08:35:31Z</dcterms:created>
  <dcterms:modified xsi:type="dcterms:W3CDTF">2020-04-13T09:13:50Z</dcterms:modified>
</cp:coreProperties>
</file>