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66FF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6600FF"/>
                </a:solidFill>
                <a:latin typeface="Arial Black" panose="020B0A04020102020204" pitchFamily="34" charset="0"/>
              </a:rPr>
              <a:t>8 июля – День семьи, любви и верности</a:t>
            </a:r>
            <a:endParaRPr lang="ru-RU" dirty="0">
              <a:solidFill>
                <a:srgbClr val="6600FF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dirty="0" smtClean="0"/>
              <a:t>                                                                                                         </a:t>
            </a:r>
            <a:r>
              <a:rPr lang="ru-RU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</a:t>
            </a:r>
            <a:r>
              <a:rPr lang="ru-RU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такое семья? </a:t>
            </a:r>
            <a:endParaRPr lang="ru-RU" i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Вы </a:t>
            </a:r>
            <a:r>
              <a:rPr lang="ru-RU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спросите у меня,</a:t>
            </a:r>
          </a:p>
          <a:p>
            <a:pPr marL="0" indent="0">
              <a:buNone/>
            </a:pPr>
            <a:r>
              <a:rPr lang="ru-RU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 Я отвечу с удовольствием, </a:t>
            </a:r>
          </a:p>
          <a:p>
            <a:pPr marL="0" indent="0">
              <a:buNone/>
            </a:pPr>
            <a:r>
              <a:rPr lang="ru-RU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 Что семья – это дом,</a:t>
            </a:r>
          </a:p>
          <a:p>
            <a:pPr marL="0" indent="0">
              <a:buNone/>
            </a:pPr>
            <a:r>
              <a:rPr lang="ru-RU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  Садик мой за окном, </a:t>
            </a:r>
          </a:p>
          <a:p>
            <a:pPr marL="0" indent="0">
              <a:buNone/>
            </a:pPr>
            <a:r>
              <a:rPr lang="ru-RU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  И семья – это малая родина! </a:t>
            </a:r>
            <a:endParaRPr lang="ru-RU" i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Символ Дня семьи в России – ромашка, красивый нежный цветок. Ромашка – любимые полевые цветы в нашей стране, о них сложено много стихов и песен, без них не обходится ни один букет и венок. На прогулке мы сделали ромашки из бумаги и украсили ими веранду.</a:t>
            </a:r>
          </a:p>
          <a:p>
            <a:pPr marL="0" indent="0">
              <a:buNone/>
            </a:pPr>
            <a:r>
              <a:rPr lang="ru-RU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0" indent="0">
              <a:buNone/>
            </a:pPr>
            <a:r>
              <a:rPr lang="ru-RU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Ежегодно в России отмечается День семьи, любви и верности. В этот день мы провели в группе интегрированное занятие «Что такое семья?». Вспомнили стихи о папе, маме, бабушке, дедушке, отгадывали загадки, играли в веселые игры </a:t>
            </a:r>
          </a:p>
          <a:p>
            <a:pPr marL="0" indent="0">
              <a:buNone/>
            </a:pPr>
            <a:r>
              <a:rPr lang="ru-RU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Поделки ко Дню семьи, любви и верности – прекрасный подарок и возможность сохранить воспоминания об этом дне. Главное — найти интересную идею для их изготовления. Мы решили использовать в поделке ладошки и сердечки как символ тепла и верности, и ромашку – как символ чистоты и нежности.</a:t>
            </a:r>
            <a:endParaRPr lang="ru-RU" sz="3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179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3005137" cy="259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844824"/>
            <a:ext cx="2011363" cy="442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52" y="4581128"/>
            <a:ext cx="3719513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32656"/>
            <a:ext cx="2777510" cy="3692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7012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4512500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924944"/>
            <a:ext cx="4737100" cy="354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02011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98</Words>
  <Application>Microsoft Office PowerPoint</Application>
  <PresentationFormat>Экран (4:3)</PresentationFormat>
  <Paragraphs>12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8 июля – День семьи, любви и верности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 июля – День семьи, любви и верности</dc:title>
  <dc:creator>user</dc:creator>
  <cp:lastModifiedBy>user</cp:lastModifiedBy>
  <cp:revision>1</cp:revision>
  <dcterms:created xsi:type="dcterms:W3CDTF">2020-07-20T04:32:25Z</dcterms:created>
  <dcterms:modified xsi:type="dcterms:W3CDTF">2020-07-20T04:42:33Z</dcterms:modified>
</cp:coreProperties>
</file>