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F7C38-DA90-402A-9E4D-C7931D380563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5E7BA-B4CE-4B26-90A7-35C5536FC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живем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круглый год,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садим огород!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рисуем и поём,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весело живём!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проснувшись, сил набравшись,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Полдник, ужин проглотив,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Успеваем наиграться,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Перейти на позитив!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пришла пора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Попрощаться до утра!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грусти, родная группа!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Ночь пройдет, и мы придем!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Снова встретимся мы утром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Вместе новый день начнем!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День расписан по минутам.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Начинается все утром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пришли, разделись сами,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Помахали ручкой маме.</a:t>
            </a:r>
          </a:p>
          <a:p>
            <a:r>
              <a:rPr lang="ru-RU" dirty="0" smtClean="0"/>
              <a:t>Побежали поиграть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зарядку побежали,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Ручки, ножки мы размяли!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Ручки вымыли свои,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Тут и завтрак подоспел!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на свой стульчик сел!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Сели ровно, спинку прямо!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Каша вкусная, как у мамы!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занятия пошли!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Научились рисовать,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Буквы складывать, считать!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устали,потрудились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нисколько не ленились!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Срочно нужно погулять!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Одеваемся опять!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Аккуратно застегнулись,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Дружно, весело обулись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отправилсь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гулять,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Свежим воздухом дышать!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Нагулявшись, все игрушки разложили по местам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пошли скорее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группу-снова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там у нас дела!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Пообедали на славу!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Ох, слипаются глаза!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Отправляемся мы в спальню,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немного подремать!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5E7BA-B4CE-4B26-90A7-35C5536FC41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llo\Desktop\s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5" name="Picture 3" descr="C:\Users\Hello\Desktop\IMG_20200911_063809 —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28604"/>
            <a:ext cx="2286016" cy="1857388"/>
          </a:xfrm>
          <a:prstGeom prst="rect">
            <a:avLst/>
          </a:prstGeom>
          <a:noFill/>
        </p:spPr>
      </p:pic>
      <p:pic>
        <p:nvPicPr>
          <p:cNvPr id="3076" name="Picture 4" descr="C:\Users\Hello\Desktop\IMG_20200911_063835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928934"/>
            <a:ext cx="2286016" cy="20002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3429000"/>
            <a:ext cx="2571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живем здесь круглый год,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Даже садим огород!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рисуем и поём,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весело живём!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llo\Desktop\1507988232_kindergarten-photo-fram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844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0694" y="357166"/>
            <a:ext cx="342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проснувшись, сил набравшись,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Полдник, ужин проглотив,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Успеваем наиграться,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Перейти на позитив!</a:t>
            </a:r>
          </a:p>
        </p:txBody>
      </p:sp>
      <p:pic>
        <p:nvPicPr>
          <p:cNvPr id="7171" name="Picture 3" descr="C:\Users\Hello\Desktop\IMG_20200914_165238[1].jpg"/>
          <p:cNvPicPr>
            <a:picLocks noChangeAspect="1" noChangeArrowheads="1"/>
          </p:cNvPicPr>
          <p:nvPr/>
        </p:nvPicPr>
        <p:blipFill>
          <a:blip r:embed="rId4"/>
          <a:srcRect t="11335" b="14987"/>
          <a:stretch>
            <a:fillRect/>
          </a:stretch>
        </p:blipFill>
        <p:spPr bwMode="auto">
          <a:xfrm>
            <a:off x="214282" y="1357298"/>
            <a:ext cx="3708000" cy="3639576"/>
          </a:xfrm>
          <a:prstGeom prst="rect">
            <a:avLst/>
          </a:prstGeom>
          <a:noFill/>
        </p:spPr>
      </p:pic>
      <p:pic>
        <p:nvPicPr>
          <p:cNvPr id="7172" name="Picture 4" descr="C:\Users\Hello\Desktop\IMG_20200914_165912[1].jpg"/>
          <p:cNvPicPr>
            <a:picLocks noChangeAspect="1" noChangeArrowheads="1"/>
          </p:cNvPicPr>
          <p:nvPr/>
        </p:nvPicPr>
        <p:blipFill>
          <a:blip r:embed="rId5"/>
          <a:srcRect t="13224"/>
          <a:stretch>
            <a:fillRect/>
          </a:stretch>
        </p:blipFill>
        <p:spPr bwMode="auto">
          <a:xfrm>
            <a:off x="4357686" y="2000240"/>
            <a:ext cx="2838450" cy="3281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643446"/>
            <a:ext cx="6500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пришла пора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Попрощаться до утра!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грусти, родная группа!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Ночь пройдет, и мы придем!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Снова встретимся мы утром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новый день начнем!</a:t>
            </a:r>
          </a:p>
        </p:txBody>
      </p:sp>
      <p:pic>
        <p:nvPicPr>
          <p:cNvPr id="2" name="Picture 2" descr="C:\Users\Hello\Desktop\1588232368_53-p-foni-dlya-prezentatsii-pro-detstvo-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1214422"/>
            <a:ext cx="5072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пришла пора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Попрощаться до утра!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грусти, родная группа!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Ночь пройдет, и мы придем!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Снова встретимся мы утром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новый день начнем!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lo\Desktop\Ramki-fotoshop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Hello\Desktop\IMG_20190822_073556.jpg"/>
          <p:cNvPicPr>
            <a:picLocks noChangeAspect="1" noChangeArrowheads="1"/>
          </p:cNvPicPr>
          <p:nvPr/>
        </p:nvPicPr>
        <p:blipFill>
          <a:blip r:embed="rId4"/>
          <a:srcRect b="32617"/>
          <a:stretch>
            <a:fillRect/>
          </a:stretch>
        </p:blipFill>
        <p:spPr bwMode="auto">
          <a:xfrm>
            <a:off x="5357818" y="642918"/>
            <a:ext cx="3566167" cy="3204000"/>
          </a:xfrm>
          <a:prstGeom prst="rect">
            <a:avLst/>
          </a:prstGeom>
          <a:noFill/>
        </p:spPr>
      </p:pic>
      <p:pic>
        <p:nvPicPr>
          <p:cNvPr id="1027" name="Picture 3" descr="C:\Users\Hello\Desktop\IMG_20190809_090616.jpg"/>
          <p:cNvPicPr>
            <a:picLocks noChangeAspect="1" noChangeArrowheads="1"/>
          </p:cNvPicPr>
          <p:nvPr/>
        </p:nvPicPr>
        <p:blipFill>
          <a:blip r:embed="rId5"/>
          <a:srcRect l="5860" t="4395" b="1855"/>
          <a:stretch>
            <a:fillRect/>
          </a:stretch>
        </p:blipFill>
        <p:spPr bwMode="auto">
          <a:xfrm>
            <a:off x="1285852" y="357166"/>
            <a:ext cx="3168000" cy="42065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3438" y="4071942"/>
            <a:ext cx="3143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расписан по минутам.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Начинается все утром: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пришли, разделись сами,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Помахали ручкой маме.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Побежали поиграть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llo\Desktop\e91ec5f40c0a3046638844fc5a2a4bb5fc7cd903585a4c46242e60d6f5fe697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65008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зарядку побежали,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Ручки, ножки мы размяли!</a:t>
            </a:r>
          </a:p>
          <a:p>
            <a:endParaRPr lang="ru-RU" dirty="0"/>
          </a:p>
        </p:txBody>
      </p:sp>
      <p:pic>
        <p:nvPicPr>
          <p:cNvPr id="5123" name="Picture 3" descr="C:\Users\Hello\Desktop\IMG_20200915_080602[1].jpg"/>
          <p:cNvPicPr>
            <a:picLocks noChangeAspect="1" noChangeArrowheads="1"/>
          </p:cNvPicPr>
          <p:nvPr/>
        </p:nvPicPr>
        <p:blipFill>
          <a:blip r:embed="rId4"/>
          <a:srcRect t="24559" r="24497"/>
          <a:stretch>
            <a:fillRect/>
          </a:stretch>
        </p:blipFill>
        <p:spPr bwMode="auto">
          <a:xfrm>
            <a:off x="6643702" y="3714752"/>
            <a:ext cx="2143140" cy="2852731"/>
          </a:xfrm>
          <a:prstGeom prst="rect">
            <a:avLst/>
          </a:prstGeom>
          <a:noFill/>
        </p:spPr>
      </p:pic>
      <p:pic>
        <p:nvPicPr>
          <p:cNvPr id="1026" name="Picture 2" descr="C:\Users\Hello\Desktop\IMG_20200915_080832[1].jpg"/>
          <p:cNvPicPr>
            <a:picLocks noChangeAspect="1" noChangeArrowheads="1"/>
          </p:cNvPicPr>
          <p:nvPr/>
        </p:nvPicPr>
        <p:blipFill>
          <a:blip r:embed="rId5"/>
          <a:srcRect t="29219" b="15995"/>
          <a:stretch>
            <a:fillRect/>
          </a:stretch>
        </p:blipFill>
        <p:spPr bwMode="auto">
          <a:xfrm>
            <a:off x="6072198" y="1500174"/>
            <a:ext cx="2838450" cy="2071702"/>
          </a:xfrm>
          <a:prstGeom prst="rect">
            <a:avLst/>
          </a:prstGeom>
          <a:noFill/>
        </p:spPr>
      </p:pic>
      <p:pic>
        <p:nvPicPr>
          <p:cNvPr id="1027" name="Picture 3" descr="C:\Users\Hello\Desktop\IMG_20200915_080546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071678"/>
            <a:ext cx="2838450" cy="3781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ello\Desktop\moidodi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428605"/>
            <a:ext cx="6429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Ручки вымыли свои,</a:t>
            </a:r>
          </a:p>
          <a:p>
            <a:endParaRPr lang="ru-RU" dirty="0"/>
          </a:p>
        </p:txBody>
      </p:sp>
      <p:pic>
        <p:nvPicPr>
          <p:cNvPr id="3077" name="Picture 5" descr="C:\Users\Hello\Desktop\IMG_20200915_121618[1].jpg"/>
          <p:cNvPicPr>
            <a:picLocks noChangeAspect="1" noChangeArrowheads="1"/>
          </p:cNvPicPr>
          <p:nvPr/>
        </p:nvPicPr>
        <p:blipFill>
          <a:blip r:embed="rId4"/>
          <a:srcRect l="11108" t="13340" r="20025"/>
          <a:stretch>
            <a:fillRect/>
          </a:stretch>
        </p:blipFill>
        <p:spPr bwMode="auto">
          <a:xfrm>
            <a:off x="3571868" y="1214422"/>
            <a:ext cx="2684346" cy="450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ello\Desktop\IMG_20200915_121544[1].jpg"/>
          <p:cNvPicPr>
            <a:picLocks noChangeAspect="1" noChangeArrowheads="1"/>
          </p:cNvPicPr>
          <p:nvPr/>
        </p:nvPicPr>
        <p:blipFill>
          <a:blip r:embed="rId3"/>
          <a:srcRect l="25168" t="20781"/>
          <a:stretch>
            <a:fillRect/>
          </a:stretch>
        </p:blipFill>
        <p:spPr bwMode="auto">
          <a:xfrm>
            <a:off x="4857752" y="1928802"/>
            <a:ext cx="2756826" cy="388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Hello\Desktop\IMG_20200915_121550[1].jpg"/>
          <p:cNvPicPr>
            <a:picLocks noChangeAspect="1" noChangeArrowheads="1"/>
          </p:cNvPicPr>
          <p:nvPr/>
        </p:nvPicPr>
        <p:blipFill>
          <a:blip r:embed="rId4"/>
          <a:srcRect t="15113" r="19463"/>
          <a:stretch>
            <a:fillRect/>
          </a:stretch>
        </p:blipFill>
        <p:spPr bwMode="auto">
          <a:xfrm>
            <a:off x="1643042" y="1428736"/>
            <a:ext cx="2948387" cy="41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Hello\Desktop\1587635050_25-p-foni-dlya-detskogo-sada-5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llo\Desktop\2499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2051" name="Picture 3" descr="C:\Users\Hello\Desktop\IMG_20200915_081835[1] — копия.jpg"/>
          <p:cNvPicPr>
            <a:picLocks noChangeAspect="1" noChangeArrowheads="1"/>
          </p:cNvPicPr>
          <p:nvPr/>
        </p:nvPicPr>
        <p:blipFill>
          <a:blip r:embed="rId4"/>
          <a:srcRect t="8628"/>
          <a:stretch>
            <a:fillRect/>
          </a:stretch>
        </p:blipFill>
        <p:spPr bwMode="auto">
          <a:xfrm>
            <a:off x="3428992" y="428604"/>
            <a:ext cx="5515379" cy="37828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00042"/>
            <a:ext cx="2857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Тут и завтрак подоспел!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на свой стульчик сел!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Сели ровно, спинку прямо!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Каша вкусная, как у мамы!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9256" y="357166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124" name="Picture 4" descr="C:\Users\Hello\Desktop\IMG_20200915_095227[1].jpg"/>
          <p:cNvPicPr>
            <a:picLocks noChangeAspect="1" noChangeArrowheads="1"/>
          </p:cNvPicPr>
          <p:nvPr/>
        </p:nvPicPr>
        <p:blipFill>
          <a:blip r:embed="rId3"/>
          <a:srcRect t="7550"/>
          <a:stretch>
            <a:fillRect/>
          </a:stretch>
        </p:blipFill>
        <p:spPr bwMode="auto">
          <a:xfrm>
            <a:off x="357158" y="2428868"/>
            <a:ext cx="3781425" cy="2624136"/>
          </a:xfrm>
          <a:prstGeom prst="rect">
            <a:avLst/>
          </a:prstGeom>
          <a:noFill/>
        </p:spPr>
      </p:pic>
      <p:pic>
        <p:nvPicPr>
          <p:cNvPr id="5125" name="Picture 5" descr="C:\Users\Hello\Desktop\IMG_20200915_091639[1].jpg"/>
          <p:cNvPicPr>
            <a:picLocks noChangeAspect="1" noChangeArrowheads="1"/>
          </p:cNvPicPr>
          <p:nvPr/>
        </p:nvPicPr>
        <p:blipFill>
          <a:blip r:embed="rId4"/>
          <a:srcRect t="20134" r="9319" b="6879"/>
          <a:stretch>
            <a:fillRect/>
          </a:stretch>
        </p:blipFill>
        <p:spPr bwMode="auto">
          <a:xfrm>
            <a:off x="4286248" y="1714488"/>
            <a:ext cx="4647720" cy="2808000"/>
          </a:xfrm>
          <a:prstGeom prst="rect">
            <a:avLst/>
          </a:prstGeom>
          <a:noFill/>
        </p:spPr>
      </p:pic>
      <p:pic>
        <p:nvPicPr>
          <p:cNvPr id="5126" name="Picture 6" descr="C:\Users\Hello\Desktop\s1200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28794" y="142852"/>
            <a:ext cx="378621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занятия пошли!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Научились рисовать,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Буквы складывать, считать!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Ох, устали, потрудились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нисколько не ленились!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llo\Desktop\1579231236_27-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285728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Срочно нужно погулять!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Одеваемся опять!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Аккуратно застегнулись,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Дружно, весело обулись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отправились гулять,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Свежим воздухом дышать!</a:t>
            </a:r>
          </a:p>
        </p:txBody>
      </p:sp>
      <p:pic>
        <p:nvPicPr>
          <p:cNvPr id="6147" name="Picture 3" descr="C:\Users\Hello\Desktop\IMG_20200831_11021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3781425" cy="2838450"/>
          </a:xfrm>
          <a:prstGeom prst="rect">
            <a:avLst/>
          </a:prstGeom>
          <a:noFill/>
        </p:spPr>
      </p:pic>
      <p:pic>
        <p:nvPicPr>
          <p:cNvPr id="6148" name="Picture 4" descr="C:\Users\Hello\Desktop\IMG_20200914_180359[1].jpg"/>
          <p:cNvPicPr>
            <a:picLocks noChangeAspect="1" noChangeArrowheads="1"/>
          </p:cNvPicPr>
          <p:nvPr/>
        </p:nvPicPr>
        <p:blipFill>
          <a:blip r:embed="rId5"/>
          <a:srcRect t="22670"/>
          <a:stretch>
            <a:fillRect/>
          </a:stretch>
        </p:blipFill>
        <p:spPr bwMode="auto">
          <a:xfrm>
            <a:off x="4643438" y="2714620"/>
            <a:ext cx="3214915" cy="331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llo\Desktop\картинки\1507988232_kindergarten-photo-fram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571612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Нагулявшись, все игрушки разложили по местам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пошли скорее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группу - снова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 у нас дела!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Пообедали на славу!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Ох, слипаются глаза!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Отправляемся мы в спальню,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немного подремать!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Hello\Desktop\IMG_20200917_140904[1].jpg"/>
          <p:cNvPicPr>
            <a:picLocks noChangeAspect="1" noChangeArrowheads="1"/>
          </p:cNvPicPr>
          <p:nvPr/>
        </p:nvPicPr>
        <p:blipFill>
          <a:blip r:embed="rId4"/>
          <a:srcRect l="17348" t="22651" b="19463"/>
          <a:stretch>
            <a:fillRect/>
          </a:stretch>
        </p:blipFill>
        <p:spPr bwMode="auto">
          <a:xfrm>
            <a:off x="1639502" y="3527732"/>
            <a:ext cx="5932894" cy="2409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452</Words>
  <Application>Microsoft Office PowerPoint</Application>
  <PresentationFormat>Экран (4:3)</PresentationFormat>
  <Paragraphs>104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Hello</dc:creator>
  <cp:lastModifiedBy>user</cp:lastModifiedBy>
  <cp:revision>24</cp:revision>
  <dcterms:created xsi:type="dcterms:W3CDTF">2020-09-14T15:49:06Z</dcterms:created>
  <dcterms:modified xsi:type="dcterms:W3CDTF">2020-09-21T10:11:49Z</dcterms:modified>
</cp:coreProperties>
</file>