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056E-6037-4287-8C05-30478B381E67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ED6A-A827-462B-84D3-0607B3C20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056E-6037-4287-8C05-30478B381E67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ED6A-A827-462B-84D3-0607B3C20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3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056E-6037-4287-8C05-30478B381E67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ED6A-A827-462B-84D3-0607B3C20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056E-6037-4287-8C05-30478B381E67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ED6A-A827-462B-84D3-0607B3C20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82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056E-6037-4287-8C05-30478B381E67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ED6A-A827-462B-84D3-0607B3C20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6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056E-6037-4287-8C05-30478B381E67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ED6A-A827-462B-84D3-0607B3C20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6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056E-6037-4287-8C05-30478B381E67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ED6A-A827-462B-84D3-0607B3C20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3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056E-6037-4287-8C05-30478B381E67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ED6A-A827-462B-84D3-0607B3C20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8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056E-6037-4287-8C05-30478B381E67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ED6A-A827-462B-84D3-0607B3C20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9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056E-6037-4287-8C05-30478B381E67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ED6A-A827-462B-84D3-0607B3C20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7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056E-6037-4287-8C05-30478B381E67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ED6A-A827-462B-84D3-0607B3C20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6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056E-6037-4287-8C05-30478B381E67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ED6A-A827-462B-84D3-0607B3C20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72819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ПОЛЬЗА ЛЕПКИ ДЛЯ МАЛЫШЕЙ И ВЗРОСЛЫХ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446449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Способствует  развитию  мелкой моторики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Улучшает  координацию  движений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  одновременно работать оба полушария головного мозга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Развивает образное мышление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Раскрывает   творческие  способности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Делает  активного  ребенка более усидчивым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94122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Психологический</a:t>
            </a:r>
            <a:r>
              <a:rPr lang="ru-RU" sz="3200" dirty="0" smtClean="0">
                <a:solidFill>
                  <a:srgbClr val="C00000"/>
                </a:solidFill>
              </a:rPr>
              <a:t> эффект от лепки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/>
              <a:t>ЛЕПКА отлично дополняет взрослым поход к психологу, а детям к логопеду.</a:t>
            </a:r>
          </a:p>
          <a:p>
            <a:endParaRPr lang="ru-RU" sz="1800" dirty="0" smtClean="0"/>
          </a:p>
          <a:p>
            <a:r>
              <a:rPr lang="ru-RU" sz="1800" dirty="0" smtClean="0"/>
              <a:t>Научно доказано, что работа с мягким и пластичным материалом БЛАГОТВОРНО сказывается на психике и работе мозга.</a:t>
            </a:r>
          </a:p>
          <a:p>
            <a:endParaRPr lang="ru-RU" sz="1800" dirty="0" smtClean="0"/>
          </a:p>
          <a:p>
            <a:r>
              <a:rPr lang="ru-RU" sz="1800" dirty="0" smtClean="0"/>
              <a:t>ЛЕПКА не только способствует развитию мелкой моторики. Она учит работать одновременно два полушария мозга. А значит у ребенка развивается как ЛОГИЧЕСКОЕ так и ТВОРЧЕСКОЕ мышление. В дальнейшем таким детям проще научиться писать и рисовать. Они раньше начинают говорить и делают успехи в учебе.</a:t>
            </a:r>
          </a:p>
          <a:p>
            <a:endParaRPr lang="ru-RU" sz="1800" dirty="0" smtClean="0"/>
          </a:p>
          <a:p>
            <a:r>
              <a:rPr lang="ru-RU" sz="1800" dirty="0" smtClean="0"/>
              <a:t>Особенно полезна лепка импульсивным и </a:t>
            </a:r>
            <a:r>
              <a:rPr lang="ru-RU" sz="1800" dirty="0" err="1" smtClean="0"/>
              <a:t>гиперактивным</a:t>
            </a:r>
            <a:r>
              <a:rPr lang="ru-RU" sz="1800" dirty="0" smtClean="0"/>
              <a:t>  детям. Занятия тренируют их ВНИМАТЕЛЬНОСТЬ. Даже изготовление простых «колбасок» и «шариков» успокаивает эмоциональных детей. После занятий они лучше спят и становятся более усидчивыми.</a:t>
            </a:r>
          </a:p>
          <a:p>
            <a:endParaRPr lang="ru-RU" sz="1800" dirty="0" smtClean="0"/>
          </a:p>
          <a:p>
            <a:r>
              <a:rPr lang="ru-RU" sz="1800" dirty="0" smtClean="0"/>
              <a:t>ПОЛЬЗА лепки очевидна и для психического здоровья взрослого человека. Как часто в минуту волнений мы сжимаем кулаки, мнем бумагу или теребим платок. Дело в том, что на кончиках пальцев находится множество рефлекторных зон. Их массаж улучшает работу вегетативной нервной системы, УСПОКАИВАЕТ и улучшает координацию движений.</a:t>
            </a:r>
          </a:p>
          <a:p>
            <a:endParaRPr lang="ru-RU" sz="1800" dirty="0" smtClean="0"/>
          </a:p>
          <a:p>
            <a:r>
              <a:rPr lang="ru-RU" sz="1800" dirty="0" smtClean="0"/>
              <a:t>Регулярные занятия лепкой помогают нам стать спокойнее, легче справляться с трудностями. Лепка делает нас УСПЕШНЫМИ.</a:t>
            </a:r>
          </a:p>
          <a:p>
            <a:endParaRPr lang="ru-RU" sz="1800" dirty="0" smtClean="0"/>
          </a:p>
          <a:p>
            <a:r>
              <a:rPr lang="ru-RU" sz="1800" dirty="0" smtClean="0"/>
              <a:t> И самое приятное - ЛЕПКА никак не повредит самооценке. Ведь если какая-то деталь не получилась, ее легко можно переделать.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121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Самое ЛУЧШЕЕ для детей!- Доброе СОЛЕНОЕ ТЕСТО для лепки!</a:t>
            </a:r>
            <a:br>
              <a:rPr lang="ru-RU" sz="2000" dirty="0" smtClean="0"/>
            </a:br>
            <a:r>
              <a:rPr lang="ru-RU" sz="2000" dirty="0" smtClean="0"/>
              <a:t>Доступный ВСЕМ, дешевый и легкий в освоении материал.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1810"/>
            <a:ext cx="3682504" cy="44973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44677"/>
            <a:ext cx="374441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основе изготовления практически всех элементов лежат </a:t>
            </a:r>
            <a:br>
              <a:rPr lang="ru-RU" sz="2400" dirty="0" smtClean="0"/>
            </a:br>
            <a:r>
              <a:rPr lang="ru-RU" sz="2400" dirty="0" smtClean="0"/>
              <a:t>«шарики» и «колбаски»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6004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1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7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262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ПОЛЬЗА ЛЕПКИ ДЛЯ МАЛЫШЕЙ И ВЗРОСЛЫХ</vt:lpstr>
      <vt:lpstr>Психологический эффект от лепки</vt:lpstr>
      <vt:lpstr>Самое ЛУЧШЕЕ для детей!- Доброе СОЛЕНОЕ ТЕСТО для лепки! Доступный ВСЕМ, дешевый и легкий в освоении материал.</vt:lpstr>
      <vt:lpstr>В основе изготовления практически всех элементов лежат  «шарики» и «колбаски»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2020-10-18T09:43:27Z</dcterms:created>
  <dcterms:modified xsi:type="dcterms:W3CDTF">2020-10-19T08:19:23Z</dcterms:modified>
</cp:coreProperties>
</file>