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82" r:id="rId3"/>
    <p:sldId id="262" r:id="rId4"/>
    <p:sldId id="285" r:id="rId5"/>
    <p:sldId id="263" r:id="rId6"/>
    <p:sldId id="264" r:id="rId7"/>
    <p:sldId id="265" r:id="rId8"/>
    <p:sldId id="266" r:id="rId9"/>
    <p:sldId id="283" r:id="rId10"/>
    <p:sldId id="269" r:id="rId11"/>
    <p:sldId id="270" r:id="rId12"/>
    <p:sldId id="271" r:id="rId13"/>
    <p:sldId id="272" r:id="rId14"/>
    <p:sldId id="286" r:id="rId15"/>
    <p:sldId id="276" r:id="rId16"/>
    <p:sldId id="28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4E860E-2B76-41EE-A64A-C8C23DCFACA7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CA56766-7573-4A56-8D2E-50FD2BED89B2}">
      <dgm:prSet phldrT="[Текст]" custT="1"/>
      <dgm:spPr>
        <a:solidFill>
          <a:schemeClr val="accent2">
            <a:lumMod val="60000"/>
            <a:lumOff val="40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ru-RU" sz="1800" b="1" dirty="0" smtClean="0">
              <a:solidFill>
                <a:schemeClr val="accent2">
                  <a:lumMod val="50000"/>
                </a:schemeClr>
              </a:solidFill>
            </a:rPr>
            <a:t>Снег содержит грязь</a:t>
          </a:r>
          <a:endParaRPr lang="ru-RU" sz="1800" b="1" dirty="0">
            <a:solidFill>
              <a:schemeClr val="accent2">
                <a:lumMod val="50000"/>
              </a:schemeClr>
            </a:solidFill>
          </a:endParaRPr>
        </a:p>
      </dgm:t>
    </dgm:pt>
    <dgm:pt modelId="{112721F5-63F7-446E-85E2-D005985DC18B}" type="parTrans" cxnId="{36EE968E-7373-4EF3-B384-A9BA556AD75D}">
      <dgm:prSet/>
      <dgm:spPr/>
      <dgm:t>
        <a:bodyPr/>
        <a:lstStyle/>
        <a:p>
          <a:endParaRPr lang="ru-RU"/>
        </a:p>
      </dgm:t>
    </dgm:pt>
    <dgm:pt modelId="{BBC55A09-CDB4-4909-A7FB-7788381948D3}" type="sibTrans" cxnId="{36EE968E-7373-4EF3-B384-A9BA556AD75D}">
      <dgm:prSet/>
      <dgm:spPr/>
      <dgm:t>
        <a:bodyPr/>
        <a:lstStyle/>
        <a:p>
          <a:endParaRPr lang="ru-RU"/>
        </a:p>
      </dgm:t>
    </dgm:pt>
    <dgm:pt modelId="{653DC6CF-8F59-4CA7-83A4-A0F058EAAC4C}">
      <dgm:prSet phldrT="[Текст]" custT="1"/>
      <dgm:spPr>
        <a:solidFill>
          <a:schemeClr val="accent2">
            <a:lumMod val="60000"/>
            <a:lumOff val="40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ru-RU" sz="1600" b="1" dirty="0" smtClean="0">
              <a:solidFill>
                <a:schemeClr val="accent2">
                  <a:lumMod val="50000"/>
                </a:schemeClr>
              </a:solidFill>
            </a:rPr>
            <a:t>В снег льют грязную воду</a:t>
          </a:r>
          <a:endParaRPr lang="ru-RU" sz="1600" b="1" dirty="0">
            <a:solidFill>
              <a:schemeClr val="accent2">
                <a:lumMod val="50000"/>
              </a:schemeClr>
            </a:solidFill>
          </a:endParaRPr>
        </a:p>
      </dgm:t>
    </dgm:pt>
    <dgm:pt modelId="{433FC5A5-F107-4C73-A040-52E306F119AC}" type="parTrans" cxnId="{F2ADFABB-2EB1-42B8-A66C-2C2A3AA0DE7F}">
      <dgm:prSet/>
      <dgm:spPr>
        <a:solidFill>
          <a:schemeClr val="tx2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6F5E8551-50EC-4CD2-94B5-DBE0E7785E83}" type="sibTrans" cxnId="{F2ADFABB-2EB1-42B8-A66C-2C2A3AA0DE7F}">
      <dgm:prSet/>
      <dgm:spPr/>
      <dgm:t>
        <a:bodyPr/>
        <a:lstStyle/>
        <a:p>
          <a:endParaRPr lang="ru-RU"/>
        </a:p>
      </dgm:t>
    </dgm:pt>
    <dgm:pt modelId="{884CE7F2-7D0B-4F97-8C88-0238852E2FB8}">
      <dgm:prSet phldrT="[Текст]" custT="1"/>
      <dgm:spPr>
        <a:solidFill>
          <a:schemeClr val="accent2">
            <a:lumMod val="60000"/>
            <a:lumOff val="40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ru-RU" sz="1600" b="1" dirty="0" smtClean="0">
              <a:solidFill>
                <a:schemeClr val="accent2">
                  <a:lumMod val="50000"/>
                </a:schemeClr>
              </a:solidFill>
            </a:rPr>
            <a:t>В снег бросают мусор</a:t>
          </a:r>
          <a:endParaRPr lang="ru-RU" sz="1600" b="1" dirty="0">
            <a:solidFill>
              <a:schemeClr val="accent2">
                <a:lumMod val="50000"/>
              </a:schemeClr>
            </a:solidFill>
          </a:endParaRPr>
        </a:p>
      </dgm:t>
    </dgm:pt>
    <dgm:pt modelId="{76EDE923-5105-4671-A914-EE32095B6FC4}" type="parTrans" cxnId="{42B34C85-4670-4B76-BFDA-CAE1977288A7}">
      <dgm:prSet/>
      <dgm:spPr>
        <a:solidFill>
          <a:schemeClr val="tx2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75A420BC-2156-4010-BCF6-F48DF051F4D7}" type="sibTrans" cxnId="{42B34C85-4670-4B76-BFDA-CAE1977288A7}">
      <dgm:prSet/>
      <dgm:spPr/>
      <dgm:t>
        <a:bodyPr/>
        <a:lstStyle/>
        <a:p>
          <a:endParaRPr lang="ru-RU"/>
        </a:p>
      </dgm:t>
    </dgm:pt>
    <dgm:pt modelId="{F2747AAC-DF71-41E0-9B62-2224BB256EAB}">
      <dgm:prSet phldrT="[Текст]" custT="1"/>
      <dgm:spPr>
        <a:solidFill>
          <a:schemeClr val="accent2">
            <a:lumMod val="60000"/>
            <a:lumOff val="40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ru-RU" sz="1800" b="1" dirty="0" smtClean="0">
              <a:solidFill>
                <a:schemeClr val="accent2">
                  <a:lumMod val="50000"/>
                </a:schemeClr>
              </a:solidFill>
            </a:rPr>
            <a:t>На снег оседает пыль</a:t>
          </a:r>
          <a:endParaRPr lang="ru-RU" sz="1800" b="1" dirty="0">
            <a:solidFill>
              <a:schemeClr val="accent2">
                <a:lumMod val="50000"/>
              </a:schemeClr>
            </a:solidFill>
          </a:endParaRPr>
        </a:p>
      </dgm:t>
    </dgm:pt>
    <dgm:pt modelId="{9454F145-7735-4F56-810B-D2CC3AAE14BC}" type="parTrans" cxnId="{1D392B71-85C8-4B61-8D21-FC0B5A9E62A0}">
      <dgm:prSet/>
      <dgm:spPr>
        <a:solidFill>
          <a:schemeClr val="tx2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BABFBB47-F23C-4414-BE5C-EE38B1FCA603}" type="sibTrans" cxnId="{1D392B71-85C8-4B61-8D21-FC0B5A9E62A0}">
      <dgm:prSet/>
      <dgm:spPr/>
      <dgm:t>
        <a:bodyPr/>
        <a:lstStyle/>
        <a:p>
          <a:endParaRPr lang="ru-RU"/>
        </a:p>
      </dgm:t>
    </dgm:pt>
    <dgm:pt modelId="{5AC04E52-5D90-424D-A3A0-8A29A8F8DFE2}" type="pres">
      <dgm:prSet presAssocID="{794E860E-2B76-41EE-A64A-C8C23DCFACA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647F9DA-4146-4D1F-B5E4-75D29C422622}" type="pres">
      <dgm:prSet presAssocID="{ACA56766-7573-4A56-8D2E-50FD2BED89B2}" presName="centerShape" presStyleLbl="node0" presStyleIdx="0" presStyleCnt="1" custLinFactNeighborX="-715" custLinFactNeighborY="15327"/>
      <dgm:spPr/>
      <dgm:t>
        <a:bodyPr/>
        <a:lstStyle/>
        <a:p>
          <a:endParaRPr lang="ru-RU"/>
        </a:p>
      </dgm:t>
    </dgm:pt>
    <dgm:pt modelId="{782EFE60-4559-4D34-B267-E10A27CBBC85}" type="pres">
      <dgm:prSet presAssocID="{433FC5A5-F107-4C73-A040-52E306F119AC}" presName="parTrans" presStyleLbl="bgSibTrans2D1" presStyleIdx="0" presStyleCnt="3"/>
      <dgm:spPr/>
      <dgm:t>
        <a:bodyPr/>
        <a:lstStyle/>
        <a:p>
          <a:endParaRPr lang="ru-RU"/>
        </a:p>
      </dgm:t>
    </dgm:pt>
    <dgm:pt modelId="{F6B06A68-7625-4504-94FF-30AEBFFFF60A}" type="pres">
      <dgm:prSet presAssocID="{653DC6CF-8F59-4CA7-83A4-A0F058EAAC4C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696EC0-E489-4E01-8A4D-7E1C6CDD6DA7}" type="pres">
      <dgm:prSet presAssocID="{76EDE923-5105-4671-A914-EE32095B6FC4}" presName="parTrans" presStyleLbl="bgSibTrans2D1" presStyleIdx="1" presStyleCnt="3" custLinFactNeighborX="-3618" custLinFactNeighborY="7632"/>
      <dgm:spPr/>
      <dgm:t>
        <a:bodyPr/>
        <a:lstStyle/>
        <a:p>
          <a:endParaRPr lang="ru-RU"/>
        </a:p>
      </dgm:t>
    </dgm:pt>
    <dgm:pt modelId="{8B583C88-1A6F-4742-8EF7-57DA9FC3139A}" type="pres">
      <dgm:prSet presAssocID="{884CE7F2-7D0B-4F97-8C88-0238852E2FB8}" presName="node" presStyleLbl="node1" presStyleIdx="1" presStyleCnt="3" custRadScaleRad="87362" custRadScaleInc="18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F44B7D-E3FB-49EE-B4C4-9AE4EBD78F3B}" type="pres">
      <dgm:prSet presAssocID="{9454F145-7735-4F56-810B-D2CC3AAE14BC}" presName="parTrans" presStyleLbl="bgSibTrans2D1" presStyleIdx="2" presStyleCnt="3"/>
      <dgm:spPr/>
      <dgm:t>
        <a:bodyPr/>
        <a:lstStyle/>
        <a:p>
          <a:endParaRPr lang="ru-RU"/>
        </a:p>
      </dgm:t>
    </dgm:pt>
    <dgm:pt modelId="{51C80CD2-E082-4226-8CE6-18929298DEF9}" type="pres">
      <dgm:prSet presAssocID="{F2747AAC-DF71-41E0-9B62-2224BB256EA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3D5CF72-A45D-4FDE-8CBC-EF4DA25BDE42}" type="presOf" srcId="{F2747AAC-DF71-41E0-9B62-2224BB256EAB}" destId="{51C80CD2-E082-4226-8CE6-18929298DEF9}" srcOrd="0" destOrd="0" presId="urn:microsoft.com/office/officeart/2005/8/layout/radial4"/>
    <dgm:cxn modelId="{6BC88C94-F922-4A7C-9F3D-667399749316}" type="presOf" srcId="{794E860E-2B76-41EE-A64A-C8C23DCFACA7}" destId="{5AC04E52-5D90-424D-A3A0-8A29A8F8DFE2}" srcOrd="0" destOrd="0" presId="urn:microsoft.com/office/officeart/2005/8/layout/radial4"/>
    <dgm:cxn modelId="{42B34C85-4670-4B76-BFDA-CAE1977288A7}" srcId="{ACA56766-7573-4A56-8D2E-50FD2BED89B2}" destId="{884CE7F2-7D0B-4F97-8C88-0238852E2FB8}" srcOrd="1" destOrd="0" parTransId="{76EDE923-5105-4671-A914-EE32095B6FC4}" sibTransId="{75A420BC-2156-4010-BCF6-F48DF051F4D7}"/>
    <dgm:cxn modelId="{F2ADFABB-2EB1-42B8-A66C-2C2A3AA0DE7F}" srcId="{ACA56766-7573-4A56-8D2E-50FD2BED89B2}" destId="{653DC6CF-8F59-4CA7-83A4-A0F058EAAC4C}" srcOrd="0" destOrd="0" parTransId="{433FC5A5-F107-4C73-A040-52E306F119AC}" sibTransId="{6F5E8551-50EC-4CD2-94B5-DBE0E7785E83}"/>
    <dgm:cxn modelId="{7D66C57B-9CB3-42D7-996D-4173A7D31391}" type="presOf" srcId="{433FC5A5-F107-4C73-A040-52E306F119AC}" destId="{782EFE60-4559-4D34-B267-E10A27CBBC85}" srcOrd="0" destOrd="0" presId="urn:microsoft.com/office/officeart/2005/8/layout/radial4"/>
    <dgm:cxn modelId="{36EE968E-7373-4EF3-B384-A9BA556AD75D}" srcId="{794E860E-2B76-41EE-A64A-C8C23DCFACA7}" destId="{ACA56766-7573-4A56-8D2E-50FD2BED89B2}" srcOrd="0" destOrd="0" parTransId="{112721F5-63F7-446E-85E2-D005985DC18B}" sibTransId="{BBC55A09-CDB4-4909-A7FB-7788381948D3}"/>
    <dgm:cxn modelId="{5C8874E2-182F-4C94-8029-D060A084A4CE}" type="presOf" srcId="{ACA56766-7573-4A56-8D2E-50FD2BED89B2}" destId="{7647F9DA-4146-4D1F-B5E4-75D29C422622}" srcOrd="0" destOrd="0" presId="urn:microsoft.com/office/officeart/2005/8/layout/radial4"/>
    <dgm:cxn modelId="{1D392B71-85C8-4B61-8D21-FC0B5A9E62A0}" srcId="{ACA56766-7573-4A56-8D2E-50FD2BED89B2}" destId="{F2747AAC-DF71-41E0-9B62-2224BB256EAB}" srcOrd="2" destOrd="0" parTransId="{9454F145-7735-4F56-810B-D2CC3AAE14BC}" sibTransId="{BABFBB47-F23C-4414-BE5C-EE38B1FCA603}"/>
    <dgm:cxn modelId="{F87AF9B9-BB7F-49AE-B4EE-5018D109A7B6}" type="presOf" srcId="{76EDE923-5105-4671-A914-EE32095B6FC4}" destId="{4E696EC0-E489-4E01-8A4D-7E1C6CDD6DA7}" srcOrd="0" destOrd="0" presId="urn:microsoft.com/office/officeart/2005/8/layout/radial4"/>
    <dgm:cxn modelId="{3D02A479-8D92-4FC3-8413-7BBED4EB4BCF}" type="presOf" srcId="{9454F145-7735-4F56-810B-D2CC3AAE14BC}" destId="{E3F44B7D-E3FB-49EE-B4C4-9AE4EBD78F3B}" srcOrd="0" destOrd="0" presId="urn:microsoft.com/office/officeart/2005/8/layout/radial4"/>
    <dgm:cxn modelId="{8476BB99-7410-4EFF-8F92-81EF1192BC7C}" type="presOf" srcId="{653DC6CF-8F59-4CA7-83A4-A0F058EAAC4C}" destId="{F6B06A68-7625-4504-94FF-30AEBFFFF60A}" srcOrd="0" destOrd="0" presId="urn:microsoft.com/office/officeart/2005/8/layout/radial4"/>
    <dgm:cxn modelId="{EFFB902B-A46D-4992-8831-C7915888E087}" type="presOf" srcId="{884CE7F2-7D0B-4F97-8C88-0238852E2FB8}" destId="{8B583C88-1A6F-4742-8EF7-57DA9FC3139A}" srcOrd="0" destOrd="0" presId="urn:microsoft.com/office/officeart/2005/8/layout/radial4"/>
    <dgm:cxn modelId="{B8ECBA39-859E-498D-92D8-E6C29CD8A3A9}" type="presParOf" srcId="{5AC04E52-5D90-424D-A3A0-8A29A8F8DFE2}" destId="{7647F9DA-4146-4D1F-B5E4-75D29C422622}" srcOrd="0" destOrd="0" presId="urn:microsoft.com/office/officeart/2005/8/layout/radial4"/>
    <dgm:cxn modelId="{E0F34F85-1B57-4435-8E4A-D4AF699F3307}" type="presParOf" srcId="{5AC04E52-5D90-424D-A3A0-8A29A8F8DFE2}" destId="{782EFE60-4559-4D34-B267-E10A27CBBC85}" srcOrd="1" destOrd="0" presId="urn:microsoft.com/office/officeart/2005/8/layout/radial4"/>
    <dgm:cxn modelId="{1744CBE8-B39E-4A0C-8E12-457811EC4650}" type="presParOf" srcId="{5AC04E52-5D90-424D-A3A0-8A29A8F8DFE2}" destId="{F6B06A68-7625-4504-94FF-30AEBFFFF60A}" srcOrd="2" destOrd="0" presId="urn:microsoft.com/office/officeart/2005/8/layout/radial4"/>
    <dgm:cxn modelId="{68B390BE-DAF7-4331-83F7-5EDC7D70659A}" type="presParOf" srcId="{5AC04E52-5D90-424D-A3A0-8A29A8F8DFE2}" destId="{4E696EC0-E489-4E01-8A4D-7E1C6CDD6DA7}" srcOrd="3" destOrd="0" presId="urn:microsoft.com/office/officeart/2005/8/layout/radial4"/>
    <dgm:cxn modelId="{EA73D0AC-0C6E-4138-99BF-9FCC4A46F4CA}" type="presParOf" srcId="{5AC04E52-5D90-424D-A3A0-8A29A8F8DFE2}" destId="{8B583C88-1A6F-4742-8EF7-57DA9FC3139A}" srcOrd="4" destOrd="0" presId="urn:microsoft.com/office/officeart/2005/8/layout/radial4"/>
    <dgm:cxn modelId="{30887EB0-5002-43B3-9B17-6AFCB396A3E5}" type="presParOf" srcId="{5AC04E52-5D90-424D-A3A0-8A29A8F8DFE2}" destId="{E3F44B7D-E3FB-49EE-B4C4-9AE4EBD78F3B}" srcOrd="5" destOrd="0" presId="urn:microsoft.com/office/officeart/2005/8/layout/radial4"/>
    <dgm:cxn modelId="{C9A80B26-DE82-4EA9-A615-E953311167BF}" type="presParOf" srcId="{5AC04E52-5D90-424D-A3A0-8A29A8F8DFE2}" destId="{51C80CD2-E082-4226-8CE6-18929298DEF9}" srcOrd="6" destOrd="0" presId="urn:microsoft.com/office/officeart/2005/8/layout/radial4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325FFE6-E6E6-4440-A245-CE1C73224D3C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547603EF-B81B-4DFF-A0B4-C0B4F24B49C6}">
      <dgm:prSet phldrT="[Текст]" custT="1"/>
      <dgm:spPr>
        <a:solidFill>
          <a:schemeClr val="accent2">
            <a:lumMod val="60000"/>
            <a:lumOff val="40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ru-RU" sz="1600" b="1" dirty="0" smtClean="0">
              <a:solidFill>
                <a:schemeClr val="accent2">
                  <a:lumMod val="50000"/>
                </a:schemeClr>
              </a:solidFill>
            </a:rPr>
            <a:t>Можно получить раздражение</a:t>
          </a:r>
          <a:endParaRPr lang="ru-RU" sz="1600" b="1" dirty="0">
            <a:solidFill>
              <a:schemeClr val="accent2">
                <a:lumMod val="50000"/>
              </a:schemeClr>
            </a:solidFill>
          </a:endParaRPr>
        </a:p>
      </dgm:t>
    </dgm:pt>
    <dgm:pt modelId="{06849148-9910-41B4-B5E1-44BD859FC296}" type="parTrans" cxnId="{00171C2C-FC2E-4982-8667-A9D70A0BABCB}">
      <dgm:prSet/>
      <dgm:spPr/>
      <dgm:t>
        <a:bodyPr/>
        <a:lstStyle/>
        <a:p>
          <a:endParaRPr lang="ru-RU"/>
        </a:p>
      </dgm:t>
    </dgm:pt>
    <dgm:pt modelId="{C86262C7-FFF4-4AE3-BF94-7F84886A9F5D}" type="sibTrans" cxnId="{00171C2C-FC2E-4982-8667-A9D70A0BABCB}">
      <dgm:prSet/>
      <dgm:spPr/>
      <dgm:t>
        <a:bodyPr/>
        <a:lstStyle/>
        <a:p>
          <a:endParaRPr lang="ru-RU"/>
        </a:p>
      </dgm:t>
    </dgm:pt>
    <dgm:pt modelId="{645BDFCA-E656-4561-9DC2-535388EE44E8}">
      <dgm:prSet phldrT="[Текст]" custT="1"/>
      <dgm:spPr>
        <a:solidFill>
          <a:schemeClr val="accent2">
            <a:lumMod val="60000"/>
            <a:lumOff val="40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ru-RU" sz="1800" b="1" dirty="0" smtClean="0">
              <a:solidFill>
                <a:schemeClr val="accent2">
                  <a:lumMod val="50000"/>
                </a:schemeClr>
              </a:solidFill>
            </a:rPr>
            <a:t>Можно засорить глаза</a:t>
          </a:r>
          <a:endParaRPr lang="ru-RU" sz="1800" b="1" dirty="0">
            <a:solidFill>
              <a:schemeClr val="accent2">
                <a:lumMod val="50000"/>
              </a:schemeClr>
            </a:solidFill>
          </a:endParaRPr>
        </a:p>
      </dgm:t>
    </dgm:pt>
    <dgm:pt modelId="{58D859E4-5D9B-479E-BA3A-907C1DE2BF31}" type="parTrans" cxnId="{823EE7E9-65EE-45FF-A32F-31CA3F658C5D}">
      <dgm:prSet/>
      <dgm:spPr/>
      <dgm:t>
        <a:bodyPr/>
        <a:lstStyle/>
        <a:p>
          <a:endParaRPr lang="ru-RU"/>
        </a:p>
      </dgm:t>
    </dgm:pt>
    <dgm:pt modelId="{70C8B53F-DBE1-448B-B2FF-7A200168B186}" type="sibTrans" cxnId="{823EE7E9-65EE-45FF-A32F-31CA3F658C5D}">
      <dgm:prSet/>
      <dgm:spPr/>
      <dgm:t>
        <a:bodyPr/>
        <a:lstStyle/>
        <a:p>
          <a:endParaRPr lang="ru-RU"/>
        </a:p>
      </dgm:t>
    </dgm:pt>
    <dgm:pt modelId="{E7C8F511-86C0-4EBB-BB64-89B35A730F42}">
      <dgm:prSet phldrT="[Текст]" custT="1"/>
      <dgm:spPr>
        <a:solidFill>
          <a:schemeClr val="accent2">
            <a:lumMod val="60000"/>
            <a:lumOff val="40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ru-RU" sz="1800" b="1" i="0" dirty="0" smtClean="0">
              <a:solidFill>
                <a:schemeClr val="accent2">
                  <a:lumMod val="50000"/>
                </a:schemeClr>
              </a:solidFill>
            </a:rPr>
            <a:t>Можно ослепнуть </a:t>
          </a:r>
          <a:endParaRPr lang="ru-RU" sz="1800" b="1" i="0" dirty="0">
            <a:solidFill>
              <a:schemeClr val="accent2">
                <a:lumMod val="50000"/>
              </a:schemeClr>
            </a:solidFill>
          </a:endParaRPr>
        </a:p>
      </dgm:t>
    </dgm:pt>
    <dgm:pt modelId="{80EF9E54-ACD1-49DB-97E5-0646FD8A30B7}" type="parTrans" cxnId="{C6ECBDF7-F0AC-4260-A6B1-A170AD9E5E75}">
      <dgm:prSet/>
      <dgm:spPr/>
      <dgm:t>
        <a:bodyPr/>
        <a:lstStyle/>
        <a:p>
          <a:endParaRPr lang="ru-RU"/>
        </a:p>
      </dgm:t>
    </dgm:pt>
    <dgm:pt modelId="{6D3B5862-7F46-4DD7-B246-A1ED13C8C846}" type="sibTrans" cxnId="{C6ECBDF7-F0AC-4260-A6B1-A170AD9E5E75}">
      <dgm:prSet/>
      <dgm:spPr/>
      <dgm:t>
        <a:bodyPr/>
        <a:lstStyle/>
        <a:p>
          <a:endParaRPr lang="ru-RU"/>
        </a:p>
      </dgm:t>
    </dgm:pt>
    <dgm:pt modelId="{4F6B9BCB-B3FE-4E56-AD01-655F0940235B}" type="pres">
      <dgm:prSet presAssocID="{6325FFE6-E6E6-4440-A245-CE1C73224D3C}" presName="CompostProcess" presStyleCnt="0">
        <dgm:presLayoutVars>
          <dgm:dir/>
          <dgm:resizeHandles val="exact"/>
        </dgm:presLayoutVars>
      </dgm:prSet>
      <dgm:spPr/>
    </dgm:pt>
    <dgm:pt modelId="{FC75C9DE-7DC8-4E40-B960-860C83A3DBF9}" type="pres">
      <dgm:prSet presAssocID="{6325FFE6-E6E6-4440-A245-CE1C73224D3C}" presName="arrow" presStyleLbl="bgShp" presStyleIdx="0" presStyleCnt="1"/>
      <dgm:spPr>
        <a:solidFill>
          <a:schemeClr val="tx2">
            <a:lumMod val="50000"/>
          </a:schemeClr>
        </a:solidFill>
      </dgm:spPr>
    </dgm:pt>
    <dgm:pt modelId="{3CED6238-27B0-416E-AE13-2CA4606251A5}" type="pres">
      <dgm:prSet presAssocID="{6325FFE6-E6E6-4440-A245-CE1C73224D3C}" presName="linearProcess" presStyleCnt="0"/>
      <dgm:spPr/>
    </dgm:pt>
    <dgm:pt modelId="{03EAA745-9147-4FBB-8E1A-A993629150A1}" type="pres">
      <dgm:prSet presAssocID="{547603EF-B81B-4DFF-A0B4-C0B4F24B49C6}" presName="textNode" presStyleLbl="node1" presStyleIdx="0" presStyleCnt="3" custLinFactNeighborX="10410" custLinFactNeighborY="-6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C8C330-1D98-4F9F-B404-9D8D5A02BEF5}" type="pres">
      <dgm:prSet presAssocID="{C86262C7-FFF4-4AE3-BF94-7F84886A9F5D}" presName="sibTrans" presStyleCnt="0"/>
      <dgm:spPr/>
    </dgm:pt>
    <dgm:pt modelId="{B75A2540-0BCF-4D65-AD34-E0DAB890676F}" type="pres">
      <dgm:prSet presAssocID="{645BDFCA-E656-4561-9DC2-535388EE44E8}" presName="textNode" presStyleLbl="node1" presStyleIdx="1" presStyleCnt="3" custLinFactNeighborX="-12502" custLinFactNeighborY="31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8EA24B-032C-4908-B7F6-7C00AECA0BEE}" type="pres">
      <dgm:prSet presAssocID="{70C8B53F-DBE1-448B-B2FF-7A200168B186}" presName="sibTrans" presStyleCnt="0"/>
      <dgm:spPr/>
    </dgm:pt>
    <dgm:pt modelId="{6FE48088-4F15-40BA-AFEE-EA71184FB257}" type="pres">
      <dgm:prSet presAssocID="{E7C8F511-86C0-4EBB-BB64-89B35A730F42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15289D1-F206-44B0-9637-4F0FB65ACE39}" type="presOf" srcId="{547603EF-B81B-4DFF-A0B4-C0B4F24B49C6}" destId="{03EAA745-9147-4FBB-8E1A-A993629150A1}" srcOrd="0" destOrd="0" presId="urn:microsoft.com/office/officeart/2005/8/layout/hProcess9"/>
    <dgm:cxn modelId="{12BF9AFF-1A6F-413D-9D68-EAEAB9169475}" type="presOf" srcId="{645BDFCA-E656-4561-9DC2-535388EE44E8}" destId="{B75A2540-0BCF-4D65-AD34-E0DAB890676F}" srcOrd="0" destOrd="0" presId="urn:microsoft.com/office/officeart/2005/8/layout/hProcess9"/>
    <dgm:cxn modelId="{823EE7E9-65EE-45FF-A32F-31CA3F658C5D}" srcId="{6325FFE6-E6E6-4440-A245-CE1C73224D3C}" destId="{645BDFCA-E656-4561-9DC2-535388EE44E8}" srcOrd="1" destOrd="0" parTransId="{58D859E4-5D9B-479E-BA3A-907C1DE2BF31}" sibTransId="{70C8B53F-DBE1-448B-B2FF-7A200168B186}"/>
    <dgm:cxn modelId="{00171C2C-FC2E-4982-8667-A9D70A0BABCB}" srcId="{6325FFE6-E6E6-4440-A245-CE1C73224D3C}" destId="{547603EF-B81B-4DFF-A0B4-C0B4F24B49C6}" srcOrd="0" destOrd="0" parTransId="{06849148-9910-41B4-B5E1-44BD859FC296}" sibTransId="{C86262C7-FFF4-4AE3-BF94-7F84886A9F5D}"/>
    <dgm:cxn modelId="{9D51273F-E89E-4C5B-9566-5FBA93A7B440}" type="presOf" srcId="{E7C8F511-86C0-4EBB-BB64-89B35A730F42}" destId="{6FE48088-4F15-40BA-AFEE-EA71184FB257}" srcOrd="0" destOrd="0" presId="urn:microsoft.com/office/officeart/2005/8/layout/hProcess9"/>
    <dgm:cxn modelId="{86EDDDB6-29BB-47C0-90B1-6CC956F86F65}" type="presOf" srcId="{6325FFE6-E6E6-4440-A245-CE1C73224D3C}" destId="{4F6B9BCB-B3FE-4E56-AD01-655F0940235B}" srcOrd="0" destOrd="0" presId="urn:microsoft.com/office/officeart/2005/8/layout/hProcess9"/>
    <dgm:cxn modelId="{C6ECBDF7-F0AC-4260-A6B1-A170AD9E5E75}" srcId="{6325FFE6-E6E6-4440-A245-CE1C73224D3C}" destId="{E7C8F511-86C0-4EBB-BB64-89B35A730F42}" srcOrd="2" destOrd="0" parTransId="{80EF9E54-ACD1-49DB-97E5-0646FD8A30B7}" sibTransId="{6D3B5862-7F46-4DD7-B246-A1ED13C8C846}"/>
    <dgm:cxn modelId="{912ABFFB-BB9B-4F26-A94C-8051F1BEB3E3}" type="presParOf" srcId="{4F6B9BCB-B3FE-4E56-AD01-655F0940235B}" destId="{FC75C9DE-7DC8-4E40-B960-860C83A3DBF9}" srcOrd="0" destOrd="0" presId="urn:microsoft.com/office/officeart/2005/8/layout/hProcess9"/>
    <dgm:cxn modelId="{D0EAB8A9-0225-474A-9547-B5313DB554A5}" type="presParOf" srcId="{4F6B9BCB-B3FE-4E56-AD01-655F0940235B}" destId="{3CED6238-27B0-416E-AE13-2CA4606251A5}" srcOrd="1" destOrd="0" presId="urn:microsoft.com/office/officeart/2005/8/layout/hProcess9"/>
    <dgm:cxn modelId="{57FC0ADD-0DA4-46AA-9CD0-68D8E7387C8A}" type="presParOf" srcId="{3CED6238-27B0-416E-AE13-2CA4606251A5}" destId="{03EAA745-9147-4FBB-8E1A-A993629150A1}" srcOrd="0" destOrd="0" presId="urn:microsoft.com/office/officeart/2005/8/layout/hProcess9"/>
    <dgm:cxn modelId="{DD2AA5C8-45E4-49D8-9D51-9C9968D3D32E}" type="presParOf" srcId="{3CED6238-27B0-416E-AE13-2CA4606251A5}" destId="{ADC8C330-1D98-4F9F-B404-9D8D5A02BEF5}" srcOrd="1" destOrd="0" presId="urn:microsoft.com/office/officeart/2005/8/layout/hProcess9"/>
    <dgm:cxn modelId="{12EE208F-7161-4146-BD24-C4E6D87858A0}" type="presParOf" srcId="{3CED6238-27B0-416E-AE13-2CA4606251A5}" destId="{B75A2540-0BCF-4D65-AD34-E0DAB890676F}" srcOrd="2" destOrd="0" presId="urn:microsoft.com/office/officeart/2005/8/layout/hProcess9"/>
    <dgm:cxn modelId="{14B5EE05-E157-464D-8A6E-C611B717E031}" type="presParOf" srcId="{3CED6238-27B0-416E-AE13-2CA4606251A5}" destId="{4F8EA24B-032C-4908-B7F6-7C00AECA0BEE}" srcOrd="3" destOrd="0" presId="urn:microsoft.com/office/officeart/2005/8/layout/hProcess9"/>
    <dgm:cxn modelId="{7E59A54F-DDCA-4923-8F42-4D35B6AC3B80}" type="presParOf" srcId="{3CED6238-27B0-416E-AE13-2CA4606251A5}" destId="{6FE48088-4F15-40BA-AFEE-EA71184FB257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1E02A73-0E48-4E45-862E-43AD8CAF61F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1EF0CD7-2E45-4A7D-B0D2-0DC276481DD6}">
      <dgm:prSet phldrT="[Текст]" custT="1"/>
      <dgm:spPr>
        <a:solidFill>
          <a:schemeClr val="accent2">
            <a:lumMod val="60000"/>
            <a:lumOff val="40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ru-RU" sz="2400" b="1" dirty="0" smtClean="0">
              <a:solidFill>
                <a:schemeClr val="accent2">
                  <a:lumMod val="50000"/>
                </a:schemeClr>
              </a:solidFill>
            </a:rPr>
            <a:t>Можно отморозить руки и ноги</a:t>
          </a:r>
          <a:endParaRPr lang="ru-RU" sz="2400" b="1" dirty="0">
            <a:solidFill>
              <a:schemeClr val="accent2">
                <a:lumMod val="50000"/>
              </a:schemeClr>
            </a:solidFill>
          </a:endParaRPr>
        </a:p>
      </dgm:t>
    </dgm:pt>
    <dgm:pt modelId="{862A97A3-7E07-4000-8E74-A2829ACE92D2}" type="parTrans" cxnId="{9D2DA857-2CF0-4C8A-8B3F-B872D47AB088}">
      <dgm:prSet/>
      <dgm:spPr/>
      <dgm:t>
        <a:bodyPr/>
        <a:lstStyle/>
        <a:p>
          <a:endParaRPr lang="ru-RU"/>
        </a:p>
      </dgm:t>
    </dgm:pt>
    <dgm:pt modelId="{12D0A235-68F2-4BF6-9EC0-818830350FF9}" type="sibTrans" cxnId="{9D2DA857-2CF0-4C8A-8B3F-B872D47AB088}">
      <dgm:prSet/>
      <dgm:spPr/>
      <dgm:t>
        <a:bodyPr/>
        <a:lstStyle/>
        <a:p>
          <a:endParaRPr lang="ru-RU"/>
        </a:p>
      </dgm:t>
    </dgm:pt>
    <dgm:pt modelId="{7D153E09-C3FD-484E-97E3-49B9BC57F112}">
      <dgm:prSet phldrT="[Текст]" custT="1"/>
      <dgm:spPr>
        <a:solidFill>
          <a:schemeClr val="accent2">
            <a:lumMod val="60000"/>
            <a:lumOff val="40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ru-RU" sz="2400" b="1" dirty="0" smtClean="0">
              <a:solidFill>
                <a:schemeClr val="accent2">
                  <a:lumMod val="50000"/>
                </a:schemeClr>
              </a:solidFill>
            </a:rPr>
            <a:t>И в итоге очень сильно заболеть</a:t>
          </a:r>
          <a:endParaRPr lang="ru-RU" sz="2400" b="1" dirty="0">
            <a:solidFill>
              <a:schemeClr val="accent2">
                <a:lumMod val="50000"/>
              </a:schemeClr>
            </a:solidFill>
          </a:endParaRPr>
        </a:p>
      </dgm:t>
    </dgm:pt>
    <dgm:pt modelId="{14DDB338-A3C7-4FE5-B3E7-6494674ECD52}" type="parTrans" cxnId="{AC003E09-D7FB-4E3A-95D7-EE86575D0D94}">
      <dgm:prSet/>
      <dgm:spPr/>
      <dgm:t>
        <a:bodyPr/>
        <a:lstStyle/>
        <a:p>
          <a:endParaRPr lang="ru-RU"/>
        </a:p>
      </dgm:t>
    </dgm:pt>
    <dgm:pt modelId="{920DA5C4-3FAF-4A83-8EFB-CFCE350DAA5F}" type="sibTrans" cxnId="{AC003E09-D7FB-4E3A-95D7-EE86575D0D94}">
      <dgm:prSet/>
      <dgm:spPr/>
      <dgm:t>
        <a:bodyPr/>
        <a:lstStyle/>
        <a:p>
          <a:endParaRPr lang="ru-RU"/>
        </a:p>
      </dgm:t>
    </dgm:pt>
    <dgm:pt modelId="{C5F45C72-2EF6-4FB2-9697-14B097A1A619}" type="pres">
      <dgm:prSet presAssocID="{C1E02A73-0E48-4E45-862E-43AD8CAF61F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005F1A3-2673-426C-9054-081A2BBE5F77}" type="pres">
      <dgm:prSet presAssocID="{91EF0CD7-2E45-4A7D-B0D2-0DC276481DD6}" presName="parentText" presStyleLbl="node1" presStyleIdx="0" presStyleCnt="2" custLinFactY="-61036" custLinFactNeighborX="-34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F950A7-3C56-4DDB-A7AF-90821D34FF26}" type="pres">
      <dgm:prSet presAssocID="{12D0A235-68F2-4BF6-9EC0-818830350FF9}" presName="spacer" presStyleCnt="0"/>
      <dgm:spPr/>
    </dgm:pt>
    <dgm:pt modelId="{718CEF3B-B176-4CB3-BE62-705BB0F7B395}" type="pres">
      <dgm:prSet presAssocID="{7D153E09-C3FD-484E-97E3-49B9BC57F112}" presName="parentText" presStyleLbl="node1" presStyleIdx="1" presStyleCnt="2" custLinFactY="21778" custLinFactNeighborX="-348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C003E09-D7FB-4E3A-95D7-EE86575D0D94}" srcId="{C1E02A73-0E48-4E45-862E-43AD8CAF61F5}" destId="{7D153E09-C3FD-484E-97E3-49B9BC57F112}" srcOrd="1" destOrd="0" parTransId="{14DDB338-A3C7-4FE5-B3E7-6494674ECD52}" sibTransId="{920DA5C4-3FAF-4A83-8EFB-CFCE350DAA5F}"/>
    <dgm:cxn modelId="{7016E83D-5C80-4A46-97DE-2244813CEEC2}" type="presOf" srcId="{91EF0CD7-2E45-4A7D-B0D2-0DC276481DD6}" destId="{B005F1A3-2673-426C-9054-081A2BBE5F77}" srcOrd="0" destOrd="0" presId="urn:microsoft.com/office/officeart/2005/8/layout/vList2"/>
    <dgm:cxn modelId="{FB2E8A37-994D-4D6E-AC7B-0366266BEFDD}" type="presOf" srcId="{C1E02A73-0E48-4E45-862E-43AD8CAF61F5}" destId="{C5F45C72-2EF6-4FB2-9697-14B097A1A619}" srcOrd="0" destOrd="0" presId="urn:microsoft.com/office/officeart/2005/8/layout/vList2"/>
    <dgm:cxn modelId="{9D2DA857-2CF0-4C8A-8B3F-B872D47AB088}" srcId="{C1E02A73-0E48-4E45-862E-43AD8CAF61F5}" destId="{91EF0CD7-2E45-4A7D-B0D2-0DC276481DD6}" srcOrd="0" destOrd="0" parTransId="{862A97A3-7E07-4000-8E74-A2829ACE92D2}" sibTransId="{12D0A235-68F2-4BF6-9EC0-818830350FF9}"/>
    <dgm:cxn modelId="{C159C008-9025-4045-ABDC-601BA52E07EC}" type="presOf" srcId="{7D153E09-C3FD-484E-97E3-49B9BC57F112}" destId="{718CEF3B-B176-4CB3-BE62-705BB0F7B395}" srcOrd="0" destOrd="0" presId="urn:microsoft.com/office/officeart/2005/8/layout/vList2"/>
    <dgm:cxn modelId="{0C6F4478-2FF1-4B96-942A-02B8475DB0CA}" type="presParOf" srcId="{C5F45C72-2EF6-4FB2-9697-14B097A1A619}" destId="{B005F1A3-2673-426C-9054-081A2BBE5F77}" srcOrd="0" destOrd="0" presId="urn:microsoft.com/office/officeart/2005/8/layout/vList2"/>
    <dgm:cxn modelId="{9E393EF4-3388-4837-AECC-3A3E6609ED51}" type="presParOf" srcId="{C5F45C72-2EF6-4FB2-9697-14B097A1A619}" destId="{BAF950A7-3C56-4DDB-A7AF-90821D34FF26}" srcOrd="1" destOrd="0" presId="urn:microsoft.com/office/officeart/2005/8/layout/vList2"/>
    <dgm:cxn modelId="{FBDF3ECA-FF8C-44C7-BA3E-FDC6A2664FB3}" type="presParOf" srcId="{C5F45C72-2EF6-4FB2-9697-14B097A1A619}" destId="{718CEF3B-B176-4CB3-BE62-705BB0F7B395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47F9DA-4146-4D1F-B5E4-75D29C422622}">
      <dsp:nvSpPr>
        <dsp:cNvPr id="0" name=""/>
        <dsp:cNvSpPr/>
      </dsp:nvSpPr>
      <dsp:spPr>
        <a:xfrm>
          <a:off x="3043228" y="2543166"/>
          <a:ext cx="2148214" cy="2148214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2">
                  <a:lumMod val="50000"/>
                </a:schemeClr>
              </a:solidFill>
            </a:rPr>
            <a:t>Снег содержит грязь</a:t>
          </a:r>
          <a:endParaRPr lang="ru-RU" sz="1800" b="1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3043228" y="2543166"/>
        <a:ext cx="2148214" cy="2148214"/>
      </dsp:txXfrm>
    </dsp:sp>
    <dsp:sp modelId="{782EFE60-4559-4D34-B267-E10A27CBBC85}">
      <dsp:nvSpPr>
        <dsp:cNvPr id="0" name=""/>
        <dsp:cNvSpPr/>
      </dsp:nvSpPr>
      <dsp:spPr>
        <a:xfrm rot="12881052">
          <a:off x="1661166" y="2178938"/>
          <a:ext cx="1640160" cy="612241"/>
        </a:xfrm>
        <a:prstGeom prst="leftArrow">
          <a:avLst>
            <a:gd name="adj1" fmla="val 60000"/>
            <a:gd name="adj2" fmla="val 50000"/>
          </a:avLst>
        </a:prstGeom>
        <a:solidFill>
          <a:schemeClr val="tx2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B06A68-7625-4504-94FF-30AEBFFFF60A}">
      <dsp:nvSpPr>
        <dsp:cNvPr id="0" name=""/>
        <dsp:cNvSpPr/>
      </dsp:nvSpPr>
      <dsp:spPr>
        <a:xfrm>
          <a:off x="786491" y="1202068"/>
          <a:ext cx="2040804" cy="1632643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2">
                  <a:lumMod val="50000"/>
                </a:schemeClr>
              </a:solidFill>
            </a:rPr>
            <a:t>В снег льют грязную воду</a:t>
          </a:r>
          <a:endParaRPr lang="ru-RU" sz="1600" b="1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786491" y="1202068"/>
        <a:ext cx="2040804" cy="1632643"/>
      </dsp:txXfrm>
    </dsp:sp>
    <dsp:sp modelId="{4E696EC0-E489-4E01-8A4D-7E1C6CDD6DA7}">
      <dsp:nvSpPr>
        <dsp:cNvPr id="0" name=""/>
        <dsp:cNvSpPr/>
      </dsp:nvSpPr>
      <dsp:spPr>
        <a:xfrm rot="16196887">
          <a:off x="3299910" y="1326477"/>
          <a:ext cx="1631255" cy="612241"/>
        </a:xfrm>
        <a:prstGeom prst="leftArrow">
          <a:avLst>
            <a:gd name="adj1" fmla="val 60000"/>
            <a:gd name="adj2" fmla="val 50000"/>
          </a:avLst>
        </a:prstGeom>
        <a:solidFill>
          <a:schemeClr val="tx2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583C88-1A6F-4742-8EF7-57DA9FC3139A}">
      <dsp:nvSpPr>
        <dsp:cNvPr id="0" name=""/>
        <dsp:cNvSpPr/>
      </dsp:nvSpPr>
      <dsp:spPr>
        <a:xfrm>
          <a:off x="3094397" y="648"/>
          <a:ext cx="2040804" cy="1632643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2">
                  <a:lumMod val="50000"/>
                </a:schemeClr>
              </a:solidFill>
            </a:rPr>
            <a:t>В снег бросают мусор</a:t>
          </a:r>
          <a:endParaRPr lang="ru-RU" sz="1600" b="1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3094397" y="648"/>
        <a:ext cx="2040804" cy="1632643"/>
      </dsp:txXfrm>
    </dsp:sp>
    <dsp:sp modelId="{E3F44B7D-E3FB-49EE-B4C4-9AE4EBD78F3B}">
      <dsp:nvSpPr>
        <dsp:cNvPr id="0" name=""/>
        <dsp:cNvSpPr/>
      </dsp:nvSpPr>
      <dsp:spPr>
        <a:xfrm rot="19515412">
          <a:off x="4932341" y="2178509"/>
          <a:ext cx="1636221" cy="612241"/>
        </a:xfrm>
        <a:prstGeom prst="leftArrow">
          <a:avLst>
            <a:gd name="adj1" fmla="val 60000"/>
            <a:gd name="adj2" fmla="val 50000"/>
          </a:avLst>
        </a:prstGeom>
        <a:solidFill>
          <a:schemeClr val="tx2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C80CD2-E082-4226-8CE6-18929298DEF9}">
      <dsp:nvSpPr>
        <dsp:cNvPr id="0" name=""/>
        <dsp:cNvSpPr/>
      </dsp:nvSpPr>
      <dsp:spPr>
        <a:xfrm>
          <a:off x="5402303" y="1202068"/>
          <a:ext cx="2040804" cy="1632643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2">
                  <a:lumMod val="50000"/>
                </a:schemeClr>
              </a:solidFill>
            </a:rPr>
            <a:t>На снег оседает пыль</a:t>
          </a:r>
          <a:endParaRPr lang="ru-RU" sz="1800" b="1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5402303" y="1202068"/>
        <a:ext cx="2040804" cy="16326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75C9DE-7DC8-4E40-B960-860C83A3DBF9}">
      <dsp:nvSpPr>
        <dsp:cNvPr id="0" name=""/>
        <dsp:cNvSpPr/>
      </dsp:nvSpPr>
      <dsp:spPr>
        <a:xfrm>
          <a:off x="617219" y="0"/>
          <a:ext cx="6995160" cy="4709160"/>
        </a:xfrm>
        <a:prstGeom prst="rightArrow">
          <a:avLst/>
        </a:prstGeom>
        <a:solidFill>
          <a:schemeClr val="tx2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EAA745-9147-4FBB-8E1A-A993629150A1}">
      <dsp:nvSpPr>
        <dsp:cNvPr id="0" name=""/>
        <dsp:cNvSpPr/>
      </dsp:nvSpPr>
      <dsp:spPr>
        <a:xfrm>
          <a:off x="42835" y="1400165"/>
          <a:ext cx="2468880" cy="1883664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2">
                  <a:lumMod val="50000"/>
                </a:schemeClr>
              </a:solidFill>
            </a:rPr>
            <a:t>Можно получить раздражение</a:t>
          </a:r>
          <a:endParaRPr lang="ru-RU" sz="1600" b="1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42835" y="1400165"/>
        <a:ext cx="2468880" cy="1883664"/>
      </dsp:txXfrm>
    </dsp:sp>
    <dsp:sp modelId="{B75A2540-0BCF-4D65-AD34-E0DAB890676F}">
      <dsp:nvSpPr>
        <dsp:cNvPr id="0" name=""/>
        <dsp:cNvSpPr/>
      </dsp:nvSpPr>
      <dsp:spPr>
        <a:xfrm>
          <a:off x="2828916" y="1471612"/>
          <a:ext cx="2468880" cy="1883664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2">
                  <a:lumMod val="50000"/>
                </a:schemeClr>
              </a:solidFill>
            </a:rPr>
            <a:t>Можно засорить глаза</a:t>
          </a:r>
          <a:endParaRPr lang="ru-RU" sz="1800" b="1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2828916" y="1471612"/>
        <a:ext cx="2468880" cy="1883664"/>
      </dsp:txXfrm>
    </dsp:sp>
    <dsp:sp modelId="{6FE48088-4F15-40BA-AFEE-EA71184FB257}">
      <dsp:nvSpPr>
        <dsp:cNvPr id="0" name=""/>
        <dsp:cNvSpPr/>
      </dsp:nvSpPr>
      <dsp:spPr>
        <a:xfrm>
          <a:off x="5760720" y="1412747"/>
          <a:ext cx="2468880" cy="1883664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 smtClean="0">
              <a:solidFill>
                <a:schemeClr val="accent2">
                  <a:lumMod val="50000"/>
                </a:schemeClr>
              </a:solidFill>
            </a:rPr>
            <a:t>Можно ослепнуть </a:t>
          </a:r>
          <a:endParaRPr lang="ru-RU" sz="1800" b="1" i="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5760720" y="1412747"/>
        <a:ext cx="2468880" cy="188366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05F1A3-2673-426C-9054-081A2BBE5F77}">
      <dsp:nvSpPr>
        <dsp:cNvPr id="0" name=""/>
        <dsp:cNvSpPr/>
      </dsp:nvSpPr>
      <dsp:spPr>
        <a:xfrm>
          <a:off x="0" y="114293"/>
          <a:ext cx="8229600" cy="1216800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2">
                  <a:lumMod val="50000"/>
                </a:schemeClr>
              </a:solidFill>
            </a:rPr>
            <a:t>Можно отморозить руки и ноги</a:t>
          </a:r>
          <a:endParaRPr lang="ru-RU" sz="2400" b="1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59399" y="173692"/>
        <a:ext cx="8110802" cy="1098002"/>
      </dsp:txXfrm>
    </dsp:sp>
    <dsp:sp modelId="{718CEF3B-B176-4CB3-BE62-705BB0F7B395}">
      <dsp:nvSpPr>
        <dsp:cNvPr id="0" name=""/>
        <dsp:cNvSpPr/>
      </dsp:nvSpPr>
      <dsp:spPr>
        <a:xfrm>
          <a:off x="0" y="2900374"/>
          <a:ext cx="8229600" cy="1216800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2">
                  <a:lumMod val="50000"/>
                </a:schemeClr>
              </a:solidFill>
            </a:rPr>
            <a:t>И в итоге очень сильно заболеть</a:t>
          </a:r>
          <a:endParaRPr lang="ru-RU" sz="2400" b="1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59399" y="2959773"/>
        <a:ext cx="8110802" cy="10980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BB515-4AB8-4A4B-B4FF-90BA72B0BAFF}" type="datetimeFigureOut">
              <a:rPr lang="ru-RU" smtClean="0"/>
              <a:pPr/>
              <a:t>14.12.2020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12757-6A75-4908-B750-62451E6F1B8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BB515-4AB8-4A4B-B4FF-90BA72B0BAFF}" type="datetimeFigureOut">
              <a:rPr lang="ru-RU" smtClean="0"/>
              <a:pPr/>
              <a:t>14.12.2020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12757-6A75-4908-B750-62451E6F1B8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BB515-4AB8-4A4B-B4FF-90BA72B0BAFF}" type="datetimeFigureOut">
              <a:rPr lang="ru-RU" smtClean="0"/>
              <a:pPr/>
              <a:t>14.12.2020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12757-6A75-4908-B750-62451E6F1B8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BB515-4AB8-4A4B-B4FF-90BA72B0BAFF}" type="datetimeFigureOut">
              <a:rPr lang="ru-RU" smtClean="0"/>
              <a:pPr/>
              <a:t>14.12.2020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12757-6A75-4908-B750-62451E6F1B8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BB515-4AB8-4A4B-B4FF-90BA72B0BAFF}" type="datetimeFigureOut">
              <a:rPr lang="ru-RU" smtClean="0"/>
              <a:pPr/>
              <a:t>14.12.2020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5712757-6A75-4908-B750-62451E6F1B8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BB515-4AB8-4A4B-B4FF-90BA72B0BAFF}" type="datetimeFigureOut">
              <a:rPr lang="ru-RU" smtClean="0"/>
              <a:pPr/>
              <a:t>14.12.2020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12757-6A75-4908-B750-62451E6F1B8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BB515-4AB8-4A4B-B4FF-90BA72B0BAFF}" type="datetimeFigureOut">
              <a:rPr lang="ru-RU" smtClean="0"/>
              <a:pPr/>
              <a:t>14.12.2020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12757-6A75-4908-B750-62451E6F1B8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BB515-4AB8-4A4B-B4FF-90BA72B0BAFF}" type="datetimeFigureOut">
              <a:rPr lang="ru-RU" smtClean="0"/>
              <a:pPr/>
              <a:t>14.12.2020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12757-6A75-4908-B750-62451E6F1B8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BB515-4AB8-4A4B-B4FF-90BA72B0BAFF}" type="datetimeFigureOut">
              <a:rPr lang="ru-RU" smtClean="0"/>
              <a:pPr/>
              <a:t>14.12.2020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12757-6A75-4908-B750-62451E6F1B8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BB515-4AB8-4A4B-B4FF-90BA72B0BAFF}" type="datetimeFigureOut">
              <a:rPr lang="ru-RU" smtClean="0"/>
              <a:pPr/>
              <a:t>14.12.2020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12757-6A75-4908-B750-62451E6F1B8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BB515-4AB8-4A4B-B4FF-90BA72B0BAFF}" type="datetimeFigureOut">
              <a:rPr lang="ru-RU" smtClean="0"/>
              <a:pPr/>
              <a:t>14.12.2020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12757-6A75-4908-B750-62451E6F1B8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D7BB515-4AB8-4A4B-B4FF-90BA72B0BAFF}" type="datetimeFigureOut">
              <a:rPr lang="ru-RU" smtClean="0"/>
              <a:pPr/>
              <a:t>14.12.2020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5712757-6A75-4908-B750-62451E6F1B8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такое снег!</a:t>
            </a:r>
            <a:endParaRPr lang="ru-RU" dirty="0"/>
          </a:p>
        </p:txBody>
      </p:sp>
      <p:pic>
        <p:nvPicPr>
          <p:cNvPr id="1026" name="Picture 2" descr="D:\Картинки\Природа\Image (23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85860"/>
            <a:ext cx="9144000" cy="557214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148064" y="530120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None/>
            </a:pP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Репортаж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подготовила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Младший воспитатель </a:t>
            </a:r>
          </a:p>
          <a:p>
            <a:pPr algn="ctr">
              <a:buNone/>
            </a:pP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12гр. «Смешарики»</a:t>
            </a:r>
          </a:p>
          <a:p>
            <a:pPr algn="ctr">
              <a:buNone/>
            </a:pP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Юнусова Нурания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Динаровна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Советы доктора </a:t>
            </a:r>
            <a:r>
              <a:rPr lang="ru-RU" dirty="0" err="1" smtClean="0"/>
              <a:t>Пилюлькина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ln>
            <a:solidFill>
              <a:schemeClr val="tx2">
                <a:lumMod val="50000"/>
              </a:schemeClr>
            </a:solidFill>
          </a:ln>
        </p:spPr>
        <p:txBody>
          <a:bodyPr/>
          <a:lstStyle/>
          <a:p>
            <a:pPr algn="ctr">
              <a:buNone/>
            </a:pPr>
            <a:r>
              <a:rPr lang="ru-RU" sz="3200" i="1" dirty="0" smtClean="0">
                <a:solidFill>
                  <a:schemeClr val="accent2">
                    <a:lumMod val="75000"/>
                  </a:schemeClr>
                </a:solidFill>
              </a:rPr>
              <a:t>Что нельзя делать со снегом?</a:t>
            </a:r>
          </a:p>
          <a:p>
            <a:pPr>
              <a:buNone/>
            </a:pPr>
            <a:endParaRPr lang="ru-RU" dirty="0" smtClean="0"/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Есть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Бросать  в глаза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На нём нельзя сидеть и лежать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146" name="Picture 2" descr="E:\КОЛЛЕКЦИЯ КЛИПОВ\ЛЮДИ\Школа\MEETING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4374000"/>
            <a:ext cx="3483120" cy="248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Почему нельзя есть снег?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28596" y="1285860"/>
          <a:ext cx="8229600" cy="470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647F9DA-4146-4D1F-B5E4-75D29C4226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graphicEl>
                                              <a:dgm id="{7647F9DA-4146-4D1F-B5E4-75D29C4226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82EFE60-4559-4D34-B267-E10A27CBBC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graphicEl>
                                              <a:dgm id="{782EFE60-4559-4D34-B267-E10A27CBBC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6B06A68-7625-4504-94FF-30AEBFFFF6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graphicEl>
                                              <a:dgm id="{F6B06A68-7625-4504-94FF-30AEBFFFF6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E696EC0-E489-4E01-8A4D-7E1C6CDD6D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>
                                            <p:graphicEl>
                                              <a:dgm id="{4E696EC0-E489-4E01-8A4D-7E1C6CDD6D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B583C88-1A6F-4742-8EF7-57DA9FC313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>
                                            <p:graphicEl>
                                              <a:dgm id="{8B583C88-1A6F-4742-8EF7-57DA9FC313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3F44B7D-E3FB-49EE-B4C4-9AE4EBD78F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>
                                            <p:graphicEl>
                                              <a:dgm id="{E3F44B7D-E3FB-49EE-B4C4-9AE4EBD78F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1C80CD2-E082-4226-8CE6-18929298DE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>
                                            <p:graphicEl>
                                              <a:dgm id="{51C80CD2-E082-4226-8CE6-18929298DE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Почему нельзя бросать снег в глаза?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0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трелка вправо 4"/>
          <p:cNvSpPr/>
          <p:nvPr/>
        </p:nvSpPr>
        <p:spPr>
          <a:xfrm>
            <a:off x="5572132" y="3714752"/>
            <a:ext cx="928694" cy="642942"/>
          </a:xfrm>
          <a:prstGeom prst="rightArrow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2786050" y="3714752"/>
            <a:ext cx="785818" cy="642942"/>
          </a:xfrm>
          <a:prstGeom prst="rightArrow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C75C9DE-7DC8-4E40-B960-860C83A3DB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FC75C9DE-7DC8-4E40-B960-860C83A3DB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3EAA745-9147-4FBB-8E1A-A993629150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03EAA745-9147-4FBB-8E1A-A993629150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75A2540-0BCF-4D65-AD34-E0DAB89067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B75A2540-0BCF-4D65-AD34-E0DAB89067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FE48088-4F15-40BA-AFEE-EA71184FB2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6FE48088-4F15-40BA-AFEE-EA71184FB2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Почему нельзя лежать на снегу?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0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трелка вниз 4"/>
          <p:cNvSpPr/>
          <p:nvPr/>
        </p:nvSpPr>
        <p:spPr>
          <a:xfrm>
            <a:off x="3143240" y="3000372"/>
            <a:ext cx="1714512" cy="1428760"/>
          </a:xfrm>
          <a:prstGeom prst="downArrow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005F1A3-2673-426C-9054-081A2BBE5F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B005F1A3-2673-426C-9054-081A2BBE5F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18CEF3B-B176-4CB3-BE62-705BB0F7B3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dgm id="{718CEF3B-B176-4CB3-BE62-705BB0F7B3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Снег – это здорово!</a:t>
            </a:r>
            <a:endParaRPr lang="ru-RU" dirty="0"/>
          </a:p>
        </p:txBody>
      </p:sp>
      <p:pic>
        <p:nvPicPr>
          <p:cNvPr id="4" name="Содержимое 3" descr="E:\Мои рисунки\КОЛЛЕКЦИЯ КЛИПОВ\Природа\Время года\SNOWFLK4.WMF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785926"/>
            <a:ext cx="1548000" cy="15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E:\Мои рисунки\КОЛЛЕКЦИЯ КЛИПОВ\Природа\Время года\SNOWFLK.WM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1571612"/>
            <a:ext cx="180000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E:\Мои рисунки\КОЛЛЕКЦИЯ КЛИПОВ\Природа\Время года\SNOWFLK3.WM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4071942"/>
            <a:ext cx="180000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E:\Мои рисунки\КОЛЛЕКЦИЯ КЛИПОВ\Природа\Время года\TSNOWFL1.WMF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12" y="1785926"/>
            <a:ext cx="180000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E:\Мои рисунки\КОЛЛЕКЦИЯ КЛИПОВ\Природа\Время года\SNOWFLK8.WMF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14942" y="4286256"/>
            <a:ext cx="180000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L 0.25 0.33333  L 0 0.33333  L 0 0  Z" pathEditMode="relative" ptsTypes="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L 0.25 0.33333  L 0 0.33333  L 0 0  Z" pathEditMode="relative" ptsTypes="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L 0.25 0.33333  L 0 0.33333  L 0 0  Z" pathEditMode="relative" ptsTypes="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L 0.25 0.33333  L 0 0.33333  L 0 0  Z" pathEditMode="relative" ptsTypes="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L 0.25 0.33333  L 0 0.33333  L 0 0  Z" pathEditMode="relative" ptsTypes="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9NxJlecvu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33894" y="0"/>
            <a:ext cx="9177893" cy="6858000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Первый снег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</a:rPr>
              <a:t>Утром глянул я чуть свет: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</a:rPr>
              <a:t>Двор по зимнему одет.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</a:rPr>
              <a:t>Распахнул я настежь двери,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</a:rPr>
              <a:t>В сад гляжу, глазам не верю.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</a:rPr>
              <a:t>Эй! Смотрите, чудеса –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</a:rPr>
              <a:t>Опустились небеса!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</a:rPr>
              <a:t>Было облако над нами,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</a:rPr>
              <a:t>Оказалось под ногами!</a:t>
            </a:r>
          </a:p>
          <a:p>
            <a:pPr algn="r">
              <a:buNone/>
            </a:pPr>
            <a:r>
              <a:rPr lang="ru-RU" b="1" i="1" dirty="0" err="1" smtClean="0">
                <a:solidFill>
                  <a:schemeClr val="bg2">
                    <a:lumMod val="50000"/>
                  </a:schemeClr>
                </a:solidFill>
              </a:rPr>
              <a:t>А.Гунали</a:t>
            </a:r>
            <a:endParaRPr lang="ru-RU" b="1" i="1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ru-RU" b="1" i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027" name="Picture 3" descr="E:\КОЛЛЕКЦИЯ КЛИПОВ\ЛЮДИ\Ребенок\CHILD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710" y="2928934"/>
            <a:ext cx="727075" cy="2349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51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WTAK2klHKz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4" y="785794"/>
            <a:ext cx="4714876" cy="5143512"/>
          </a:xfrm>
        </p:spPr>
      </p:pic>
      <p:pic>
        <p:nvPicPr>
          <p:cNvPr id="3074" name="Picture 2" descr="C:\Users\aptyla\Desktop\сад\EeG0WYi3EB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785794"/>
            <a:ext cx="4286248" cy="514353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Снег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142984"/>
            <a:ext cx="4643470" cy="516637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</a:rPr>
              <a:t>Он летает белой стайкой</a:t>
            </a:r>
          </a:p>
          <a:p>
            <a:pPr algn="ctr">
              <a:buNone/>
            </a:pP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</a:rPr>
              <a:t>И сверкает на лету.</a:t>
            </a:r>
          </a:p>
          <a:p>
            <a:pPr algn="ctr">
              <a:buNone/>
            </a:pP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</a:rPr>
              <a:t>Он звездой прохладной тает</a:t>
            </a:r>
          </a:p>
          <a:p>
            <a:pPr algn="ctr">
              <a:buNone/>
            </a:pP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</a:rPr>
              <a:t>На ладони и во рту.</a:t>
            </a:r>
          </a:p>
          <a:p>
            <a:pPr algn="ctr">
              <a:buNone/>
            </a:pP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</a:rPr>
              <a:t>Он на солнышке –румяный,</a:t>
            </a:r>
          </a:p>
          <a:p>
            <a:pPr algn="ctr">
              <a:buNone/>
            </a:pP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</a:rPr>
              <a:t>Под луной 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</a:rPr>
              <a:t>он-голубой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 algn="ctr">
              <a:buNone/>
            </a:pP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</a:rPr>
              <a:t>Он за ворот и в карманы</a:t>
            </a:r>
          </a:p>
          <a:p>
            <a:pPr algn="ctr">
              <a:buNone/>
            </a:pP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</a:rPr>
              <a:t>Залетает нам с тобой.</a:t>
            </a:r>
          </a:p>
          <a:p>
            <a:pPr algn="ctr">
              <a:buNone/>
            </a:pP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</a:rPr>
              <a:t>Он и белый, и лохматый,</a:t>
            </a:r>
          </a:p>
          <a:p>
            <a:pPr algn="ctr">
              <a:buNone/>
            </a:pP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</a:rPr>
              <a:t>И пушистый , как медведь.</a:t>
            </a:r>
          </a:p>
          <a:p>
            <a:pPr algn="ctr">
              <a:buNone/>
            </a:pP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</a:rPr>
              <a:t>Раскидай его 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</a:rPr>
              <a:t>лопатой,назови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</a:rPr>
              <a:t>его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</a:rPr>
              <a:t>, ответь!</a:t>
            </a:r>
          </a:p>
          <a:p>
            <a:pPr algn="ctr">
              <a:buNone/>
            </a:pPr>
            <a:r>
              <a:rPr lang="ru-RU" sz="2000" b="1" i="1" dirty="0" err="1" smtClean="0">
                <a:solidFill>
                  <a:schemeClr val="tx2">
                    <a:lumMod val="10000"/>
                  </a:schemeClr>
                </a:solidFill>
              </a:rPr>
              <a:t>Е.Тараховская</a:t>
            </a:r>
            <a:endParaRPr lang="ru-RU" sz="2000" b="1" i="1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6" name="Picture 3" descr="E:\КОЛЛЕКЦИЯ КЛИПОВ\ЛЮДИ\Ребенок\CHILD5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2008"/>
            <a:ext cx="1147763" cy="1168400"/>
          </a:xfrm>
          <a:prstGeom prst="rect">
            <a:avLst/>
          </a:prstGeom>
          <a:noFill/>
        </p:spPr>
      </p:pic>
      <p:pic>
        <p:nvPicPr>
          <p:cNvPr id="1026" name="Picture 2" descr="C:\Users\aptyla\Desktop\сад\Jg_FyJ_hdt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071546"/>
            <a:ext cx="4429124" cy="507209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Всюду снег.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Всюду снег, в снегу дома-</a:t>
            </a:r>
          </a:p>
          <a:p>
            <a:pPr>
              <a:buNone/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Привезла его зима.</a:t>
            </a:r>
          </a:p>
          <a:p>
            <a:pPr>
              <a:buNone/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К нам спешила поскорей,</a:t>
            </a:r>
          </a:p>
          <a:p>
            <a:pPr>
              <a:buNone/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Привезла нам снегирей.</a:t>
            </a:r>
          </a:p>
          <a:p>
            <a:pPr>
              <a:buNone/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От зари и до зари</a:t>
            </a:r>
          </a:p>
          <a:p>
            <a:pPr>
              <a:buNone/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Славят зиму снегири.</a:t>
            </a:r>
          </a:p>
          <a:p>
            <a:pPr>
              <a:buNone/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Дед Мороз, как маленький,</a:t>
            </a:r>
          </a:p>
          <a:p>
            <a:pPr>
              <a:buNone/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Пляшет у завалинки.</a:t>
            </a:r>
          </a:p>
          <a:p>
            <a:pPr>
              <a:buNone/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А я тоже могу</a:t>
            </a:r>
          </a:p>
          <a:p>
            <a:pPr>
              <a:buNone/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Так плясать на снегу.</a:t>
            </a:r>
          </a:p>
          <a:p>
            <a:pPr algn="r">
              <a:buNone/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А.Бродский</a:t>
            </a:r>
          </a:p>
        </p:txBody>
      </p:sp>
      <p:pic>
        <p:nvPicPr>
          <p:cNvPr id="9" name="Picture 6" descr="E:\КОЛЛЕКЦИЯ КЛИПОВ\ЛЮДИ\Ребенок\CHILD4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740000">
            <a:off x="5688000" y="3636000"/>
            <a:ext cx="2895726" cy="1224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Первый снег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  <a:t>Зимним холодом пахнуло</a:t>
            </a:r>
          </a:p>
          <a:p>
            <a:pPr>
              <a:buNone/>
            </a:pP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  <a:t>На поля и на леса.</a:t>
            </a:r>
          </a:p>
          <a:p>
            <a:pPr>
              <a:buNone/>
            </a:pP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  <a:t>Ярким пурпуром </a:t>
            </a:r>
            <a:r>
              <a:rPr lang="ru-RU" sz="2000" b="1" i="1" dirty="0" err="1" smtClean="0">
                <a:solidFill>
                  <a:schemeClr val="accent2">
                    <a:lumMod val="50000"/>
                  </a:schemeClr>
                </a:solidFill>
              </a:rPr>
              <a:t>зажглися</a:t>
            </a:r>
            <a:endParaRPr lang="ru-RU" sz="2000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  <a:t>Пред закатом небеса.</a:t>
            </a:r>
          </a:p>
          <a:p>
            <a:pPr>
              <a:buNone/>
            </a:pP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  <a:t>Ночью буря бушевала, </a:t>
            </a:r>
          </a:p>
          <a:p>
            <a:pPr>
              <a:buNone/>
            </a:pP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  <a:t>А с рассветом на село,</a:t>
            </a:r>
          </a:p>
          <a:p>
            <a:pPr>
              <a:buNone/>
            </a:pP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  <a:t>На поля, на сад пустынный</a:t>
            </a:r>
          </a:p>
          <a:p>
            <a:pPr>
              <a:buNone/>
            </a:pP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  <a:t>Первым снегом понесло…</a:t>
            </a:r>
          </a:p>
          <a:p>
            <a:pPr>
              <a:buNone/>
            </a:pP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  <a:t>И сегодня над широкой </a:t>
            </a:r>
          </a:p>
          <a:p>
            <a:pPr>
              <a:buNone/>
            </a:pP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  <a:t>Белой скатертью полей</a:t>
            </a:r>
          </a:p>
          <a:p>
            <a:pPr>
              <a:buNone/>
            </a:pP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  <a:t>Мы простились с запоздалой </a:t>
            </a:r>
          </a:p>
          <a:p>
            <a:pPr>
              <a:buNone/>
            </a:pP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  <a:t>Вереницею гусей.                                         </a:t>
            </a:r>
            <a:r>
              <a:rPr lang="ru-RU" sz="2000" dirty="0" smtClean="0">
                <a:solidFill>
                  <a:srgbClr val="C00000"/>
                </a:solidFill>
              </a:rPr>
              <a:t>И.Бунин</a:t>
            </a:r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9" name="Picture 6" descr="E:\КОЛЛЕКЦИЯ КЛИПОВ\ЛЮДИ\Ребенок\CHILD2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206" y="642918"/>
            <a:ext cx="1125537" cy="10731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Первый снег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Посмотрите-ка, ребята,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Всё вокруг покрыла вата!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А в ответ раздался смех: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- Это выпал первый снег!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Не согласна только Люба: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- Это вовсе не снежок –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Дед Мороз почистил зубы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И рассыпал порошок.</a:t>
            </a:r>
          </a:p>
          <a:p>
            <a:pPr algn="r">
              <a:buNone/>
            </a:pPr>
            <a:r>
              <a:rPr lang="ru-RU" b="1" i="1" dirty="0" err="1" smtClean="0">
                <a:solidFill>
                  <a:schemeClr val="accent2">
                    <a:lumMod val="50000"/>
                  </a:schemeClr>
                </a:solidFill>
              </a:rPr>
              <a:t>И.Бурсов</a:t>
            </a:r>
            <a:endParaRPr lang="ru-RU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8" name="Picture 5" descr="E:\КОЛЛЕКЦИЯ КЛИПОВ\ЛЮДИ\Ребенок\BABY10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72" y="2857496"/>
            <a:ext cx="677863" cy="14763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EeG0WYi3EB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1"/>
            <a:ext cx="4071934" cy="3286124"/>
          </a:xfrm>
        </p:spPr>
      </p:pic>
      <p:pic>
        <p:nvPicPr>
          <p:cNvPr id="2050" name="Picture 2" descr="C:\Users\aptyla\Desktop\сад\VmohL6L1JM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0"/>
            <a:ext cx="5072066" cy="3286124"/>
          </a:xfrm>
          <a:prstGeom prst="rect">
            <a:avLst/>
          </a:prstGeom>
          <a:noFill/>
        </p:spPr>
      </p:pic>
      <p:pic>
        <p:nvPicPr>
          <p:cNvPr id="2051" name="Picture 3" descr="C:\Users\aptyla\Desktop\сад\xXLbQM-WED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286124"/>
            <a:ext cx="4071934" cy="3571876"/>
          </a:xfrm>
          <a:prstGeom prst="rect">
            <a:avLst/>
          </a:prstGeom>
          <a:noFill/>
        </p:spPr>
      </p:pic>
      <p:pic>
        <p:nvPicPr>
          <p:cNvPr id="2052" name="Picture 4" descr="C:\Users\aptyla\Desktop\сад\Y-BFh0LPkAU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71934" y="3286124"/>
            <a:ext cx="5072066" cy="357187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</TotalTime>
  <Words>347</Words>
  <Application>Microsoft Office PowerPoint</Application>
  <PresentationFormat>Экран (4:3)</PresentationFormat>
  <Paragraphs>82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Times New Roman</vt:lpstr>
      <vt:lpstr>Verdana</vt:lpstr>
      <vt:lpstr>Wingdings</vt:lpstr>
      <vt:lpstr>Wingdings 2</vt:lpstr>
      <vt:lpstr>Wingdings 3</vt:lpstr>
      <vt:lpstr>Апекс</vt:lpstr>
      <vt:lpstr>Что такое снег!</vt:lpstr>
      <vt:lpstr>Презентация PowerPoint</vt:lpstr>
      <vt:lpstr>Первый снег</vt:lpstr>
      <vt:lpstr>Презентация PowerPoint</vt:lpstr>
      <vt:lpstr>Снег </vt:lpstr>
      <vt:lpstr>Всюду снег.</vt:lpstr>
      <vt:lpstr>Первый снег</vt:lpstr>
      <vt:lpstr>Первый снег</vt:lpstr>
      <vt:lpstr>Презентация PowerPoint</vt:lpstr>
      <vt:lpstr>Советы доктора Пилюлькина</vt:lpstr>
      <vt:lpstr>Почему нельзя есть снег?</vt:lpstr>
      <vt:lpstr>Почему нельзя бросать снег в глаза?</vt:lpstr>
      <vt:lpstr>Почему нельзя лежать на снегу?</vt:lpstr>
      <vt:lpstr>Презентация PowerPoint</vt:lpstr>
      <vt:lpstr>Снег – это здорово!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Детям о снеге</dc:title>
  <dc:creator>Серёга</dc:creator>
  <cp:lastModifiedBy>user</cp:lastModifiedBy>
  <cp:revision>27</cp:revision>
  <dcterms:created xsi:type="dcterms:W3CDTF">2009-01-08T16:42:40Z</dcterms:created>
  <dcterms:modified xsi:type="dcterms:W3CDTF">2020-12-14T04:17:09Z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8196401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