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1" r:id="rId3"/>
    <p:sldId id="295" r:id="rId4"/>
    <p:sldId id="265" r:id="rId5"/>
    <p:sldId id="296" r:id="rId6"/>
    <p:sldId id="297" r:id="rId7"/>
    <p:sldId id="267" r:id="rId8"/>
    <p:sldId id="298" r:id="rId9"/>
    <p:sldId id="299" r:id="rId10"/>
    <p:sldId id="276" r:id="rId11"/>
    <p:sldId id="278" r:id="rId12"/>
    <p:sldId id="283" r:id="rId13"/>
    <p:sldId id="286" r:id="rId14"/>
    <p:sldId id="304" r:id="rId15"/>
    <p:sldId id="287" r:id="rId16"/>
    <p:sldId id="291" r:id="rId17"/>
    <p:sldId id="303" r:id="rId18"/>
    <p:sldId id="300" r:id="rId19"/>
    <p:sldId id="293" r:id="rId20"/>
    <p:sldId id="302" r:id="rId21"/>
    <p:sldId id="289" r:id="rId22"/>
    <p:sldId id="294" r:id="rId23"/>
    <p:sldId id="305" r:id="rId24"/>
    <p:sldId id="30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85DF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07" autoAdjust="0"/>
    <p:restoredTop sz="94660"/>
  </p:normalViewPr>
  <p:slideViewPr>
    <p:cSldViewPr>
      <p:cViewPr>
        <p:scale>
          <a:sx n="60" d="100"/>
          <a:sy n="60" d="100"/>
        </p:scale>
        <p:origin x="-198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643050"/>
            <a:ext cx="7000924" cy="280076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День </a:t>
            </a:r>
            <a:r>
              <a:rPr lang="ru-RU" sz="8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рождение снеговика</a:t>
            </a:r>
            <a:endParaRPr lang="ru-RU" sz="88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5214950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Arial" charset="0"/>
                <a:cs typeface="Arial" charset="0"/>
              </a:rPr>
              <a:t>Выполнила младший воспитатель группы </a:t>
            </a:r>
            <a:r>
              <a:rPr lang="ru-RU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Arial" charset="0"/>
                <a:cs typeface="Arial" charset="0"/>
              </a:rPr>
              <a:t>смешарики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Arial" charset="0"/>
                <a:cs typeface="Arial" charset="0"/>
              </a:rPr>
              <a:t> Юнусова </a:t>
            </a:r>
            <a:r>
              <a:rPr lang="ru-RU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Arial" charset="0"/>
                <a:cs typeface="Arial" charset="0"/>
              </a:rPr>
              <a:t>Нурания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latin typeface="Arial" charset="0"/>
                <a:cs typeface="Arial" charset="0"/>
              </a:rPr>
              <a:t>Динаровна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s3.livemaster.ru/zhurnalfoto/c/8/5/151020010656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857232"/>
            <a:ext cx="3541717" cy="507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357158" y="428604"/>
            <a:ext cx="4714908" cy="5857916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Классический снеговик, состоящий из трех снежных шаров, и носом-морковкой, появился совсем недавно, в конце XIX века. </a:t>
            </a:r>
            <a:r>
              <a:rPr lang="ru-RU" sz="26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Снежные создания "подобрели" и вскоре стали незаменимым атрибутом Рождества и Нового года.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</a:t>
            </a:r>
            <a:r>
              <a:rPr lang="ru-RU" sz="2600" dirty="0" smtClean="0">
                <a:ln>
                  <a:solidFill>
                    <a:srgbClr val="92D050"/>
                  </a:solidFill>
                </a:ln>
              </a:rPr>
              <a:t>Потом этот забавный герой стал одним из любимых персонажей рождественских и новогодних открыток. </a:t>
            </a:r>
            <a:endParaRPr lang="ru-RU" sz="2600" b="1" dirty="0" smtClean="0">
              <a:ln>
                <a:solidFill>
                  <a:srgbClr val="92D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357166"/>
            <a:ext cx="3214710" cy="6143668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 Европе снеговиков всегда лепили рядом с домами, щедро украшали гирляндами и домашней утварью, укутывали в шарфы, а в руки вручали ветвистые метлы.</a:t>
            </a:r>
          </a:p>
        </p:txBody>
      </p:sp>
      <p:pic>
        <p:nvPicPr>
          <p:cNvPr id="4" name="Рисунок 3" descr="https://cs3.livemaster.ru/zhurnalfoto/e/8/2/151020010656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85728"/>
            <a:ext cx="5113384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901014" cy="36986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Снеговикам посвящены замечательные детские сказки.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714356"/>
            <a:ext cx="5111750" cy="5715040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Собака рассказывает снеговику о своей жизни, о людях и о печке, у которой она так любила греться, будучи щенком.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33CC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И у снеговика тоже появилось необъяснимое желание приблизиться к печке, ему казалось, что-то шевелится в нем. Целыми днями, вместо того, чтобы радоваться трескучим морозам, он тосковал, глядя на печь через окно...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Пришла весна, и снеговик растаял. И только тогда нашлось объяснение его печали: снеговика укрепили на кочерге, которая и шевелилась в нем при виде родной печки.</a:t>
            </a:r>
            <a:endParaRPr lang="ru-RU" sz="18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История снеговика  история, снеговик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3571900" cy="490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3186106" cy="5268931"/>
          </a:xfrm>
        </p:spPr>
        <p:txBody>
          <a:bodyPr/>
          <a:lstStyle/>
          <a:p>
            <a:pPr algn="ctr"/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Самая известная – сказка Г. Х. Андерсена </a:t>
            </a:r>
            <a:r>
              <a:rPr lang="ru-RU" sz="2400" u="sng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"  Снеговик".</a:t>
            </a:r>
            <a:endParaRPr lang="ru-RU" sz="2400" u="sng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0.radikal.ru/i312/1101/6d/2d5c0f6aed8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714356"/>
            <a:ext cx="4357718" cy="277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3786214" cy="585791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9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На Руси же снеговиков лепили с древних языческих времен и почитали как духов зимы.</a:t>
            </a:r>
            <a:br>
              <a:rPr lang="ru-RU" sz="19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9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 К ним, как и к Морозу, относились с должным уважением и обращались с просьбами о помощи и уменьшении длительности лютых морозов.</a:t>
            </a:r>
            <a:endParaRPr lang="ru-RU" dirty="0" smtClean="0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Снежные бабы и Снегурочка –русское достояние.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Наши предки верили, что зимними природными явлениями  (туманами, снегами, метелями) повелевают духи женского пола. Поэтому, чтобы показать им свое почтение, лепили снежных баб.</a:t>
            </a:r>
            <a:endParaRPr lang="ru-RU" sz="3200" b="1" dirty="0" smtClean="0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  </a:t>
            </a:r>
            <a:endParaRPr lang="ru-RU" dirty="0">
              <a:ln>
                <a:solidFill>
                  <a:srgbClr val="7030A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1934" y="3714752"/>
            <a:ext cx="4786346" cy="242889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Не зря существует выражение " зима-матушка", "мороз -батюшка".  </a:t>
            </a:r>
          </a:p>
          <a:p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А месяц январь иногда даже так и называли – 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" снеговик". 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ptyla\Desktop\снег\IMG_20210120_104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47"/>
            <a:ext cx="8334435" cy="6250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3357562"/>
            <a:ext cx="8215370" cy="307183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ru-RU" sz="20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Для нашего народа снеговик – тоже один из любимых новогодних персонажей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ctr"/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 славных советских мультфильмах "  Снеговик-почтовик",   "  Когда зажигаются елки"   снеговик выступает как верный помощник Деда Мороза по хозяйству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ctr"/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В Советском Союзе </a:t>
            </a:r>
            <a:r>
              <a:rPr lang="ru-RU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снеговичков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искусно рисовали на поздравительных открытках.</a:t>
            </a:r>
            <a:endParaRPr lang="ru-RU" sz="3200" b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http://ds13.snzsite.ru/images/images/%D0%A1%D0%BD%D0%B5%D0%B3%D0%BE%D0%B2%D0%B8%D0%BA-%D0%BF%D0%BE%D1%87%D1%82%D0%BE%D0%B2%D0%B8%D0%BA-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500042"/>
            <a:ext cx="457203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ый большой снеговик фото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557216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43504" y="500042"/>
            <a:ext cx="3643338" cy="6001643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Самый высокий в Европе снеговик красуется на склонах горнолыжного курорта в Австрии, в городе </a:t>
            </a:r>
            <a:r>
              <a:rPr lang="ru-RU" sz="24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Гальтюр</a:t>
            </a:r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его высота достигла 16 метров 70 сантиметров.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А рекорд по созданию самого высокого снеговика в мире был установлен в Соединенных Штатах Америки в 1999 году, его высота – 37 метров 20 сантиметров, а вес – 6 тысяч тонн снега.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ptyla\Desktop\снег\IMG_20210120_103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86808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ptyla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9327/121447594.4fd/0_efce6_8c240d3c_X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428736"/>
            <a:ext cx="3013897" cy="245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Таких снеговиков вы еще не видели! развлечения, снеговик, творчество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8360">
            <a:off x="5725647" y="1000698"/>
            <a:ext cx="271464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img-fotki.yandex.ru/get/41743/121447594.917/0_1d489b_72c62f45_orig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840">
            <a:off x="5500694" y="3714752"/>
            <a:ext cx="2749776" cy="266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5720" y="285728"/>
            <a:ext cx="8215370" cy="95410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января всемирный день снеговика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 февраля день снеговика, отмечается в России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История снеговика  история, снеговик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90506">
            <a:off x="181796" y="1358065"/>
            <a:ext cx="3113089" cy="269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-fotki.yandex.ru/get/4132/121447594.22a/0_a8c49_7068a6b6_XL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3929066"/>
            <a:ext cx="3844039" cy="233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ptyla\Desktop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ptyla\Desktop\снег\IMG_20210120_102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6182" y="500043"/>
            <a:ext cx="5072098" cy="612475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Снеговика лепят всей семьей, с друзьями или в одиночку. При этом нужно загадать желание. </a:t>
            </a:r>
          </a:p>
          <a:p>
            <a:r>
              <a:rPr lang="ru-RU" sz="2800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Белый снеговик - это ангел, и он может перенести желание людей на небо к Богу. </a:t>
            </a: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Маленькую фигурку лепили из свежевыпавшего снега, шептали свое желание, и ждали, когда " снежный ангел"   испарится, а значит, желание будет перенесено с земли на небо, услышано и исполнено.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снеговик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00042"/>
            <a:ext cx="3071834" cy="306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история снеговик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500438"/>
            <a:ext cx="271464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130/121447594.22a/0_a8c46_1c46682d_X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42148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Таких снеговиков вы еще не видели! развлечения, снеговик, творчество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786190"/>
            <a:ext cx="4000528" cy="2752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img-fotki.yandex.ru/get/4115/121447594.22a/0_a8c4c_58d3f58d_XL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57166"/>
            <a:ext cx="3940193" cy="26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аких снеговиков вы еще не видели! развлечения, снеговик, творчество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071810"/>
            <a:ext cx="3643338" cy="348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ptyla\Desktop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ptyla\Desktop\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10120_105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35798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642910" y="1071546"/>
            <a:ext cx="8143932" cy="4929222"/>
          </a:xfrm>
          <a:prstGeom prst="roundRect">
            <a:avLst/>
          </a:prstGeom>
          <a:ln w="76200">
            <a:solidFill>
              <a:srgbClr val="33CCFF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Подо льдом уснули речки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 под снегом грядки спят.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из снега человечков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Налеплю, поставлю в ряд.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Пусть стоят как часовые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Человечки снеговые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5103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10120_1033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57166"/>
            <a:ext cx="8258204" cy="6072230"/>
          </a:xfrm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10120_1053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4038600" cy="4163234"/>
          </a:xfrm>
        </p:spPr>
      </p:pic>
      <p:pic>
        <p:nvPicPr>
          <p:cNvPr id="7" name="Содержимое 6" descr="IMG_20210120_1051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928802"/>
            <a:ext cx="4038600" cy="4234672"/>
          </a:xfrm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85786" y="1285860"/>
            <a:ext cx="7643866" cy="3857652"/>
            <a:chOff x="714348" y="1285860"/>
            <a:chExt cx="7643866" cy="3857652"/>
          </a:xfrm>
        </p:grpSpPr>
        <p:pic>
          <p:nvPicPr>
            <p:cNvPr id="6" name="Picture 4" descr="http://primdou63.ru/public/users/994/img/noviy-god2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9388" y="3143248"/>
              <a:ext cx="19288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928662" y="178592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ru-RU" dirty="0" smtClean="0"/>
            </a:p>
          </p:txBody>
        </p:sp>
        <p:pic>
          <p:nvPicPr>
            <p:cNvPr id="8" name="Picture 2" descr="https://im1-tub-ru.yandex.net/i?id=97c043e2a070ae6ba2835c592474faef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7224" y="1285860"/>
              <a:ext cx="173854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" descr="https://im1-tub-ru.yandex.net/i?id=97c043e2a070ae6ba2835c592474faef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14612" y="1285860"/>
              <a:ext cx="173854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2" descr="https://im1-tub-ru.yandex.net/i?id=97c043e2a070ae6ba2835c592474faef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1357298"/>
              <a:ext cx="173854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2" descr="https://im1-tub-ru.yandex.net/i?id=97c043e2a070ae6ba2835c592474faef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9388" y="1285860"/>
              <a:ext cx="1738542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4" descr="http://primdou63.ru/public/users/994/img/noviy-god2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4348" y="3214686"/>
              <a:ext cx="19288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4" descr="http://primdou63.ru/public/users/994/img/noviy-god2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86050" y="3143248"/>
              <a:ext cx="19288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4" descr="http://primdou63.ru/public/users/994/img/noviy-god22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14876" y="3214686"/>
              <a:ext cx="19288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6127020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428604"/>
            <a:ext cx="8258204" cy="6000792"/>
          </a:xfr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10120_1049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4186238" cy="3028950"/>
          </a:xfrm>
        </p:spPr>
      </p:pic>
      <p:pic>
        <p:nvPicPr>
          <p:cNvPr id="6" name="Содержимое 5" descr="IMG_20210120_104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210</Words>
  <Application>Microsoft Office PowerPoint</Application>
  <PresentationFormat>Экран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Снеговикам посвящены замечательные детские сказки.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aptyla</cp:lastModifiedBy>
  <cp:revision>90</cp:revision>
  <dcterms:created xsi:type="dcterms:W3CDTF">2014-07-06T18:18:01Z</dcterms:created>
  <dcterms:modified xsi:type="dcterms:W3CDTF">2021-01-24T16:46:29Z</dcterms:modified>
</cp:coreProperties>
</file>