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1" r:id="rId4"/>
    <p:sldId id="262" r:id="rId5"/>
    <p:sldId id="259" r:id="rId6"/>
    <p:sldId id="264" r:id="rId7"/>
    <p:sldId id="263" r:id="rId8"/>
    <p:sldId id="260" r:id="rId9"/>
    <p:sldId id="265" r:id="rId10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46997-7B3F-4EC0-AD24-E9C19D9CEC02}" type="datetimeFigureOut">
              <a:rPr lang="ru-RU" smtClean="0"/>
              <a:t>15.06.2021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3BD26-1B92-4DAA-BBC6-C46E74D5E9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2007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46997-7B3F-4EC0-AD24-E9C19D9CEC02}" type="datetimeFigureOut">
              <a:rPr lang="ru-RU" smtClean="0"/>
              <a:t>15.06.2021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3BD26-1B92-4DAA-BBC6-C46E74D5E9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3706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46997-7B3F-4EC0-AD24-E9C19D9CEC02}" type="datetimeFigureOut">
              <a:rPr lang="ru-RU" smtClean="0"/>
              <a:t>15.06.2021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3BD26-1B92-4DAA-BBC6-C46E74D5E9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291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46997-7B3F-4EC0-AD24-E9C19D9CEC02}" type="datetimeFigureOut">
              <a:rPr lang="ru-RU" smtClean="0"/>
              <a:t>15.06.2021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3BD26-1B92-4DAA-BBC6-C46E74D5E9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2520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46997-7B3F-4EC0-AD24-E9C19D9CEC02}" type="datetimeFigureOut">
              <a:rPr lang="ru-RU" smtClean="0"/>
              <a:t>15.06.2021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3BD26-1B92-4DAA-BBC6-C46E74D5E9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62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46997-7B3F-4EC0-AD24-E9C19D9CEC02}" type="datetimeFigureOut">
              <a:rPr lang="ru-RU" smtClean="0"/>
              <a:t>15.06.2021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3BD26-1B92-4DAA-BBC6-C46E74D5E9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9504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46997-7B3F-4EC0-AD24-E9C19D9CEC02}" type="datetimeFigureOut">
              <a:rPr lang="ru-RU" smtClean="0"/>
              <a:t>15.06.2021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3BD26-1B92-4DAA-BBC6-C46E74D5E9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1480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46997-7B3F-4EC0-AD24-E9C19D9CEC02}" type="datetimeFigureOut">
              <a:rPr lang="ru-RU" smtClean="0"/>
              <a:t>15.06.2021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3BD26-1B92-4DAA-BBC6-C46E74D5E9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2160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46997-7B3F-4EC0-AD24-E9C19D9CEC02}" type="datetimeFigureOut">
              <a:rPr lang="ru-RU" smtClean="0"/>
              <a:t>15.06.2021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3BD26-1B92-4DAA-BBC6-C46E74D5E9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065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46997-7B3F-4EC0-AD24-E9C19D9CEC02}" type="datetimeFigureOut">
              <a:rPr lang="ru-RU" smtClean="0"/>
              <a:t>15.06.2021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3BD26-1B92-4DAA-BBC6-C46E74D5E9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6989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46997-7B3F-4EC0-AD24-E9C19D9CEC02}" type="datetimeFigureOut">
              <a:rPr lang="ru-RU" smtClean="0"/>
              <a:t>15.06.2021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3BD26-1B92-4DAA-BBC6-C46E74D5E9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8894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246997-7B3F-4EC0-AD24-E9C19D9CEC02}" type="datetimeFigureOut">
              <a:rPr lang="ru-RU" smtClean="0"/>
              <a:t>15.06.2021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43BD26-1B92-4DAA-BBC6-C46E74D5E9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4691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ide-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3"/>
            <a:ext cx="9144000" cy="68484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220072" y="4592783"/>
            <a:ext cx="32969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Педагог-психолог</a:t>
            </a:r>
          </a:p>
          <a:p>
            <a:r>
              <a:rPr lang="ru-RU" b="1" dirty="0" smtClean="0"/>
              <a:t>Варламова Наталья Борисовна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657235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465"/>
            <a:ext cx="9149961" cy="6853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143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465"/>
            <a:ext cx="9149961" cy="6853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536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1" y="-76819"/>
            <a:ext cx="9258481" cy="6934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577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819"/>
            <a:ext cx="9252520" cy="6930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054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61" y="0"/>
            <a:ext cx="91559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166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465"/>
            <a:ext cx="9149961" cy="6853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2815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1" y="-76819"/>
            <a:ext cx="9258481" cy="6934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4525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61" y="0"/>
            <a:ext cx="91559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8062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4</Words>
  <Application>Microsoft Office PowerPoint</Application>
  <PresentationFormat>Экран (4:3)</PresentationFormat>
  <Paragraphs>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7</cp:revision>
  <dcterms:created xsi:type="dcterms:W3CDTF">2021-06-15T10:16:27Z</dcterms:created>
  <dcterms:modified xsi:type="dcterms:W3CDTF">2021-06-15T10:24:51Z</dcterms:modified>
</cp:coreProperties>
</file>