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D1D-C0A7-408E-AE53-FE4AC82CF138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C09A-64B6-495F-8A70-542C2315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2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D1D-C0A7-408E-AE53-FE4AC82CF138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C09A-64B6-495F-8A70-542C2315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3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D1D-C0A7-408E-AE53-FE4AC82CF138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C09A-64B6-495F-8A70-542C2315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1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D1D-C0A7-408E-AE53-FE4AC82CF138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C09A-64B6-495F-8A70-542C2315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2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D1D-C0A7-408E-AE53-FE4AC82CF138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C09A-64B6-495F-8A70-542C2315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9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D1D-C0A7-408E-AE53-FE4AC82CF138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C09A-64B6-495F-8A70-542C2315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7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D1D-C0A7-408E-AE53-FE4AC82CF138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C09A-64B6-495F-8A70-542C2315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4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D1D-C0A7-408E-AE53-FE4AC82CF138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C09A-64B6-495F-8A70-542C2315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8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D1D-C0A7-408E-AE53-FE4AC82CF138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C09A-64B6-495F-8A70-542C2315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9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D1D-C0A7-408E-AE53-FE4AC82CF138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C09A-64B6-495F-8A70-542C2315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D1D-C0A7-408E-AE53-FE4AC82CF138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C09A-64B6-495F-8A70-542C2315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5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1D1D-C0A7-408E-AE53-FE4AC82CF138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C09A-64B6-495F-8A70-542C2315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3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" y="19404"/>
            <a:ext cx="464130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404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5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279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9" y="1"/>
            <a:ext cx="4841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1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1601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027"/>
            <a:ext cx="4716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0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0" y="-34280"/>
            <a:ext cx="4598910" cy="6892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09" y="-18323"/>
            <a:ext cx="4849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0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2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2"/>
            <a:ext cx="480128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57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9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4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1"/>
            <a:ext cx="8856984" cy="60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74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2021-06-15T09:20:26Z</dcterms:created>
  <dcterms:modified xsi:type="dcterms:W3CDTF">2021-06-15T10:13:09Z</dcterms:modified>
</cp:coreProperties>
</file>