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360" r:id="rId2"/>
    <p:sldId id="396" r:id="rId3"/>
    <p:sldId id="404" r:id="rId4"/>
    <p:sldId id="407" r:id="rId5"/>
    <p:sldId id="395" r:id="rId6"/>
    <p:sldId id="398" r:id="rId7"/>
    <p:sldId id="393" r:id="rId8"/>
    <p:sldId id="397" r:id="rId9"/>
    <p:sldId id="399" r:id="rId10"/>
    <p:sldId id="402" r:id="rId11"/>
    <p:sldId id="38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 varScale="1">
        <p:scale>
          <a:sx n="71" d="100"/>
          <a:sy n="71" d="100"/>
        </p:scale>
        <p:origin x="11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73EF9698-EC56-4912-80EB-971C41A5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8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1054DEB7-2069-4D2C-B50C-16FEC969A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92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FFD56C-3FDE-41C2-892E-385506F51A95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0993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4DEB7-2069-4D2C-B50C-16FEC969A9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3082AD4-9446-4460-BCA2-0B95B45C0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699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B4B1C50-2E13-4E7C-B50D-0617DEBF9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3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B4B1C50-2E13-4E7C-B50D-0617DEBF9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64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4B1C50-2E13-4E7C-B50D-0617DEBF9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7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4B1C50-2E13-4E7C-B50D-0617DEBF9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95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4B1C50-2E13-4E7C-B50D-0617DEBF9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7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78512-A518-49C7-974B-9EF973256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87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18F95-4E73-4528-8760-C24ED2F1D6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579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7F146-E954-4DAD-AD7A-A78341FBE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370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4B43201-87F4-4EB8-9F20-717951509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795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7538FC1-FE0C-4952-B02D-903E5D417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62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6B564A4-BC7C-4514-ACC7-054D1600A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195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9F022-F489-4706-A2BF-A3DA792AB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91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D3116-44D4-4D9B-8597-FF272AD3D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786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F93ED-7053-4E40-A6F9-9B38AC9C2A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421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B717F28-B2C6-480C-B670-6185E515B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3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B4B1C50-2E13-4E7C-B50D-0617DEBF9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Rot="1" noChangeArrowheads="1"/>
          </p:cNvSpPr>
          <p:nvPr/>
        </p:nvSpPr>
        <p:spPr bwMode="auto">
          <a:xfrm>
            <a:off x="301625" y="476250"/>
            <a:ext cx="85407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 smtClean="0">
                <a:effectLst/>
                <a:latin typeface="Century Schoolbook" panose="02040604050505020304" pitchFamily="18" charset="0"/>
              </a:rPr>
              <a:t>                                        </a:t>
            </a:r>
            <a:endParaRPr lang="ru-RU" altLang="ru-RU" sz="2400" b="1" dirty="0">
              <a:effectLst/>
              <a:latin typeface="Century Schoolbook" panose="020406040505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dirty="0">
                <a:effectLst/>
                <a:latin typeface="Century Schoolbook" panose="02040604050505020304" pitchFamily="18" charset="0"/>
              </a:rPr>
              <a:t>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626" y="5301208"/>
            <a:ext cx="837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Garamond" panose="02020404030301010803" pitchFamily="18" charset="0"/>
              </a:rPr>
              <a:t>  </a:t>
            </a:r>
            <a:endParaRPr lang="ru-RU" sz="3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2" descr="C:\Users\Татьяна\Desktop\наш детский сад\разное\1переделки нов\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040450"/>
            <a:ext cx="58326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–класс «Матрешка»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мотивам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гжельской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росписи)</a:t>
            </a:r>
          </a:p>
          <a:p>
            <a:endParaRPr lang="ru-RU" dirty="0"/>
          </a:p>
          <a:p>
            <a:pPr algn="ctr"/>
            <a:r>
              <a:rPr lang="ru-RU" dirty="0"/>
              <a:t>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 Дмитриевна 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ЦРР д/с №167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г.Тюмени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Шаг шестой: Завершающий этап</a:t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Прорисовываем фломастерами лицо матрёшки и платок . Из </a:t>
            </a:r>
            <a:r>
              <a:rPr lang="ru-RU" altLang="ru-RU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пластелина</a:t>
            </a: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снова скатываем палочки </a:t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тоненькие и делаем волосы.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1"/>
            <a:ext cx="8784976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FF"/>
                </a:solidFill>
              </a:rPr>
              <a:t>-</a:t>
            </a:r>
            <a:endParaRPr lang="ru-RU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7456" y="-13420872"/>
            <a:ext cx="28899211" cy="2167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03" y="3140968"/>
            <a:ext cx="3451913" cy="36820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 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внимание!</a:t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0978"/>
            <a:ext cx="8229600" cy="3800819"/>
          </a:xfrm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1331913" y="4471988"/>
            <a:ext cx="5981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effectLst/>
              </a:rPr>
              <a:t> </a:t>
            </a:r>
            <a:endParaRPr lang="ru-RU" altLang="ru-RU" sz="2400" dirty="0">
              <a:effectLst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effectLst/>
              </a:rPr>
              <a:t>                    </a:t>
            </a:r>
            <a:r>
              <a:rPr lang="ru-RU" altLang="ru-RU" sz="2400" b="1" dirty="0" smtClean="0">
                <a:effectLst/>
              </a:rPr>
              <a:t> </a:t>
            </a:r>
            <a:endParaRPr lang="ru-RU" altLang="ru-RU" sz="1800" dirty="0"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850900"/>
          </a:xfrm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rPr>
              <a:t>                       МАДОУ </a:t>
            </a:r>
            <a:r>
              <a:rPr lang="ru-RU" altLang="ru-RU" sz="2400" b="1" dirty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rPr>
              <a:t>ЦРР д/с №167 </a:t>
            </a:r>
            <a:r>
              <a:rPr lang="ru-RU" altLang="ru-RU" sz="2400" b="1" dirty="0" err="1" smtClean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rPr>
              <a:t>г.Тюмени</a:t>
            </a:r>
            <a:r>
              <a:rPr lang="ru-RU" altLang="ru-RU" sz="2400" b="1" dirty="0" smtClean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rPr>
              <a:t>                                       </a:t>
            </a:r>
            <a:r>
              <a:rPr lang="ru-RU" altLang="ru-RU" sz="2400" b="1" dirty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prstClr val="black"/>
                </a:solidFill>
                <a:latin typeface="Century Schoolbook" panose="02040604050505020304" pitchFamily="18" charset="0"/>
                <a:ea typeface="+mn-ea"/>
                <a:cs typeface="+mn-cs"/>
              </a:rPr>
            </a:br>
            <a:endParaRPr lang="ru-RU" altLang="ru-RU" sz="3600" b="1" dirty="0" smtClean="0">
              <a:latin typeface="Monotype Corsiva" pitchFamily="66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8445500" cy="554355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Визитная карточка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воспитателя</a:t>
            </a:r>
          </a:p>
          <a:p>
            <a:pPr marL="0" indent="0">
              <a:buFontTx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Насекиной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Ирины Дмитриевны</a:t>
            </a:r>
          </a:p>
          <a:p>
            <a:pPr marL="0" indent="0">
              <a:buFontTx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1"/>
            <a:ext cx="2925801" cy="26933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214"/>
            <a:ext cx="8229600" cy="898160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Monotype Corsiva" pitchFamily="66" charset="0"/>
              </a:rPr>
              <a:t>Визитная карточка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alt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22.05.1981г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alt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alt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alt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года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alt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Место учёбы : Тюменский </a:t>
            </a:r>
            <a:endParaRPr lang="ru-RU" alt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педагогический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alt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МАДОУ ЦРР д/с №167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г.Тюмени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34507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Попробуем вместе сделать матрешку в технике </a:t>
            </a:r>
            <a:r>
              <a:rPr lang="ru-RU" sz="2000" dirty="0" err="1">
                <a:latin typeface="Monotype Corsiva" panose="03010101010201010101" pitchFamily="66" charset="0"/>
              </a:rPr>
              <a:t>пластилинография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Наша матрёшка будет в стиле гжельской росписи.</a:t>
            </a:r>
          </a:p>
          <a:p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ПЛАСТИЛИНОГРАФИЯ – это нетрадиционная техника лепки, которая выражается в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«рисовании» пластилином более или менее выпуклых по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объёму (барельефных) изображений на горизонтальной поверхности</a:t>
            </a:r>
            <a:r>
              <a:rPr lang="ru-RU" sz="20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ИТАК, НАЧНЁМ!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Необходимые инструменты и материалы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509120"/>
            <a:ext cx="3173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1.Пластилин </a:t>
            </a:r>
          </a:p>
          <a:p>
            <a:r>
              <a:rPr lang="ru-RU" dirty="0" smtClean="0"/>
              <a:t>2.Досочка для лепки , стека</a:t>
            </a:r>
          </a:p>
          <a:p>
            <a:r>
              <a:rPr lang="ru-RU" dirty="0" smtClean="0"/>
              <a:t>3..Ножницы, картон, бумага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3115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994122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latin typeface="Monotype Corsiva" panose="03010101010201010101" pitchFamily="66" charset="0"/>
              </a:rPr>
              <a:t/>
            </a:r>
            <a:br>
              <a:rPr lang="ru-RU" altLang="ru-RU" dirty="0" smtClean="0"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Мастер-класс «Матрёшка» </a:t>
            </a:r>
            <a:b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Шаг первый </a:t>
            </a: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:</a:t>
            </a: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Берём синий картон ,наклеиваем на него </a:t>
            </a:r>
            <a:b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шаблон в виде матрёшки </a:t>
            </a:r>
            <a:b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из белой бумаги.</a:t>
            </a:r>
            <a:endParaRPr lang="ru-RU" altLang="ru-RU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000" dirty="0" smtClean="0"/>
              <a:t>  </a:t>
            </a:r>
            <a:endParaRPr lang="ru-RU" alt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024336" cy="4032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Шаг второй :</a:t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Заготавливаем небольшие </a:t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кусочки пластилина </a:t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синего цвета .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272475" cy="32043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460321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42" y="2016125"/>
            <a:ext cx="3082528" cy="4110038"/>
          </a:xfrm>
        </p:spPr>
      </p:pic>
      <p:sp>
        <p:nvSpPr>
          <p:cNvPr id="5" name="TextBox 4"/>
          <p:cNvSpPr txBox="1"/>
          <p:nvPr/>
        </p:nvSpPr>
        <p:spPr>
          <a:xfrm>
            <a:off x="1835696" y="62068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Шаг третий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Скатаем кусочки пластилина в длинные </a:t>
            </a:r>
            <a:r>
              <a:rPr lang="ru-RU" sz="2400" dirty="0" err="1" smtClean="0">
                <a:latin typeface="Monotype Corsiva" panose="03010101010201010101" pitchFamily="66" charset="0"/>
              </a:rPr>
              <a:t>палочки,несколько</a:t>
            </a:r>
            <a:r>
              <a:rPr lang="ru-RU" sz="2400" dirty="0" smtClean="0">
                <a:latin typeface="Monotype Corsiva" panose="03010101010201010101" pitchFamily="66" charset="0"/>
              </a:rPr>
              <a:t> штук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8940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Monotype Corsiva" panose="03010101010201010101" pitchFamily="66" charset="0"/>
              </a:rPr>
              <a:t/>
            </a:r>
            <a:br>
              <a:rPr lang="ru-RU" altLang="ru-RU" b="1" dirty="0">
                <a:latin typeface="Monotype Corsiva" panose="03010101010201010101" pitchFamily="66" charset="0"/>
              </a:rPr>
            </a:br>
            <a:endParaRPr lang="ru-RU" altLang="ru-RU" b="1" dirty="0" smtClean="0">
              <a:latin typeface="Monotype Corsiva" panose="03010101010201010101" pitchFamily="66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785395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ru-RU" altLang="ru-RU" sz="2000" dirty="0"/>
          </a:p>
          <a:p>
            <a:pPr marL="0" indent="0" algn="just">
              <a:buFontTx/>
              <a:buNone/>
            </a:pPr>
            <a:endParaRPr lang="ru-RU" altLang="ru-RU" sz="2400" dirty="0"/>
          </a:p>
          <a:p>
            <a:pPr marL="0" indent="0" algn="just">
              <a:buFontTx/>
              <a:buNone/>
            </a:pPr>
            <a:endParaRPr lang="ru-RU" alt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80" y="1916832"/>
            <a:ext cx="3692576" cy="4923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83671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Шаг четвёртый :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Начинаем украшать матрёшку по </a:t>
            </a:r>
            <a:r>
              <a:rPr lang="ru-RU" sz="2400" dirty="0" err="1" smtClean="0">
                <a:latin typeface="Monotype Corsiva" panose="03010101010201010101" pitchFamily="66" charset="0"/>
              </a:rPr>
              <a:t>зарание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latin typeface="Monotype Corsiva" panose="03010101010201010101" pitchFamily="66" charset="0"/>
              </a:rPr>
              <a:t>нарисованому</a:t>
            </a:r>
            <a:r>
              <a:rPr lang="ru-RU" sz="2400" dirty="0" smtClean="0">
                <a:latin typeface="Monotype Corsiva" panose="03010101010201010101" pitchFamily="66" charset="0"/>
              </a:rPr>
              <a:t> контуру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узора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Шаг пятый :</a:t>
            </a:r>
            <a:b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Дополняем рисунок цветком ,и изогнутыми </a:t>
            </a:r>
            <a:r>
              <a:rPr lang="ru-RU" altLang="ru-RU" b="1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линиями,мелкими</a:t>
            </a:r>
            <a:r>
              <a:rPr lang="ru-RU" alt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 деталями.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9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dirty="0" smtClean="0"/>
              <a:t>   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3514"/>
            <a:ext cx="3610712" cy="48142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1674</TotalTime>
  <Words>194</Words>
  <Application>Microsoft Office PowerPoint</Application>
  <PresentationFormat>Экран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Century Schoolbook</vt:lpstr>
      <vt:lpstr>Garamond</vt:lpstr>
      <vt:lpstr>Monotype Corsiva</vt:lpstr>
      <vt:lpstr>Times New Roman</vt:lpstr>
      <vt:lpstr>Wingdings 3</vt:lpstr>
      <vt:lpstr>Легкий дым</vt:lpstr>
      <vt:lpstr>Презентация PowerPoint</vt:lpstr>
      <vt:lpstr>                       МАДОУ ЦРР д/с №167 г.Тюмени                                        </vt:lpstr>
      <vt:lpstr>Визитная карточка</vt:lpstr>
      <vt:lpstr>Презентация PowerPoint</vt:lpstr>
      <vt:lpstr> Мастер-класс «Матрёшка»  Шаг первый : Берём синий картон ,наклеиваем на него  шаблон в виде матрёшки  из белой бумаги.</vt:lpstr>
      <vt:lpstr>Шаг второй :   Заготавливаем небольшие  кусочки пластилина  синего цвета .</vt:lpstr>
      <vt:lpstr>        </vt:lpstr>
      <vt:lpstr> </vt:lpstr>
      <vt:lpstr>Шаг пятый : Дополняем рисунок цветком ,и изогнутыми линиями,мелкими деталями.</vt:lpstr>
      <vt:lpstr>Шаг шестой: Завершающий этап Прорисовываем фломастерами лицо матрёшки и платок . Из пластелина снова скатываем палочки  тоненькие и делаем волосы.</vt:lpstr>
      <vt:lpstr> Спасибо за внимание! </vt:lpstr>
    </vt:vector>
  </TitlesOfParts>
  <Company>SHKOLA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</dc:creator>
  <cp:lastModifiedBy>nasek</cp:lastModifiedBy>
  <cp:revision>131</cp:revision>
  <dcterms:created xsi:type="dcterms:W3CDTF">2009-04-15T11:01:20Z</dcterms:created>
  <dcterms:modified xsi:type="dcterms:W3CDTF">2023-01-17T10:21:58Z</dcterms:modified>
</cp:coreProperties>
</file>